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87" r:id="rId8"/>
    <p:sldId id="283" r:id="rId9"/>
    <p:sldId id="289" r:id="rId10"/>
    <p:sldId id="284" r:id="rId11"/>
    <p:sldId id="290" r:id="rId12"/>
    <p:sldId id="25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2F0313-6304-FC22-42CC-625F704EBAE8}" v="565" dt="2026-03-10T21:35:53.968"/>
    <p1510:client id="{A8C76A3B-E72C-92EF-D91E-0E52470A286E}" v="424" dt="2026-03-10T20:34:26.9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S::e.jones@springwood.hants.sch.uk::d871a531-438d-4e91-81ec-befa55583ca5" providerId="AD" clId="Web-{0E32BCD2-90ED-F5A9-93CA-150213487F97}"/>
    <pc:docChg chg="delSld modSld">
      <pc:chgData name="Elisabeth Jones" userId="S::e.jones@springwood.hants.sch.uk::d871a531-438d-4e91-81ec-befa55583ca5" providerId="AD" clId="Web-{0E32BCD2-90ED-F5A9-93CA-150213487F97}" dt="2026-02-20T11:38:21.505" v="252"/>
      <pc:docMkLst>
        <pc:docMk/>
      </pc:docMkLst>
      <pc:sldChg chg="modSp">
        <pc:chgData name="Elisabeth Jones" userId="S::e.jones@springwood.hants.sch.uk::d871a531-438d-4e91-81ec-befa55583ca5" providerId="AD" clId="Web-{0E32BCD2-90ED-F5A9-93CA-150213487F97}" dt="2026-02-20T11:22:00.865" v="2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0E32BCD2-90ED-F5A9-93CA-150213487F97}" dt="2026-02-20T11:22:00.865" v="2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7:54.065" v="248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0E32BCD2-90ED-F5A9-93CA-150213487F97}" dt="2026-02-20T11:22:06.959" v="3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29:07.176" v="95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8:04.832" v="249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0E32BCD2-90ED-F5A9-93CA-150213487F97}" dt="2026-02-20T11:29:40.271" v="111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1:31.586" v="144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2.802" v="25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0E32BCD2-90ED-F5A9-93CA-150213487F97}" dt="2026-02-20T11:33:04.479" v="174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2:59.759" v="173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7.114" v="251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0E32BCD2-90ED-F5A9-93CA-150213487F97}" dt="2026-02-20T11:37:38.548" v="247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Elisabeth Jones" userId="S::e.jones@springwood.hants.sch.uk::d871a531-438d-4e91-81ec-befa55583ca5" providerId="AD" clId="Web-{772F0313-6304-FC22-42CC-625F704EBAE8}"/>
    <pc:docChg chg="addSld delSld modSld">
      <pc:chgData name="Elisabeth Jones" userId="S::e.jones@springwood.hants.sch.uk::d871a531-438d-4e91-81ec-befa55583ca5" providerId="AD" clId="Web-{772F0313-6304-FC22-42CC-625F704EBAE8}" dt="2026-03-10T21:35:53.968" v="570"/>
      <pc:docMkLst>
        <pc:docMk/>
      </pc:docMkLst>
      <pc:sldChg chg="addSp delSp modSp">
        <pc:chgData name="Elisabeth Jones" userId="S::e.jones@springwood.hants.sch.uk::d871a531-438d-4e91-81ec-befa55583ca5" providerId="AD" clId="Web-{772F0313-6304-FC22-42CC-625F704EBAE8}" dt="2026-03-10T21:34:05.639" v="551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772F0313-6304-FC22-42CC-625F704EBAE8}" dt="2026-03-10T20:45:46.248" v="2" actId="20577"/>
          <ac:spMkLst>
            <pc:docMk/>
            <pc:sldMk cId="4264571299" sldId="256"/>
            <ac:spMk id="2" creationId="{5EAF43B6-E28A-9153-BAC7-03FB8787E8FC}"/>
          </ac:spMkLst>
        </pc:spChg>
        <pc:spChg chg="del">
          <ac:chgData name="Elisabeth Jones" userId="S::e.jones@springwood.hants.sch.uk::d871a531-438d-4e91-81ec-befa55583ca5" providerId="AD" clId="Web-{772F0313-6304-FC22-42CC-625F704EBAE8}" dt="2026-03-10T20:46:50.312" v="4"/>
          <ac:spMkLst>
            <pc:docMk/>
            <pc:sldMk cId="4264571299" sldId="256"/>
            <ac:spMk id="5" creationId="{093D392A-F183-F9E9-7FBA-DDBA6C3B2408}"/>
          </ac:spMkLst>
        </pc:spChg>
        <pc:picChg chg="add mod">
          <ac:chgData name="Elisabeth Jones" userId="S::e.jones@springwood.hants.sch.uk::d871a531-438d-4e91-81ec-befa55583ca5" providerId="AD" clId="Web-{772F0313-6304-FC22-42CC-625F704EBAE8}" dt="2026-03-10T21:34:05.639" v="551" actId="1076"/>
          <ac:picMkLst>
            <pc:docMk/>
            <pc:sldMk cId="4264571299" sldId="256"/>
            <ac:picMk id="3" creationId="{21DBF297-EC06-D94D-F843-EE3736AF839A}"/>
          </ac:picMkLst>
        </pc:picChg>
        <pc:picChg chg="del">
          <ac:chgData name="Elisabeth Jones" userId="S::e.jones@springwood.hants.sch.uk::d871a531-438d-4e91-81ec-befa55583ca5" providerId="AD" clId="Web-{772F0313-6304-FC22-42CC-625F704EBAE8}" dt="2026-03-10T20:46:49.203" v="3"/>
          <ac:picMkLst>
            <pc:docMk/>
            <pc:sldMk cId="4264571299" sldId="256"/>
            <ac:picMk id="4" creationId="{CDDBBBC2-B4E8-5703-7CBC-D0ED767451EF}"/>
          </ac:picMkLst>
        </pc:picChg>
      </pc:sldChg>
      <pc:sldChg chg="addSp delSp modSp">
        <pc:chgData name="Elisabeth Jones" userId="S::e.jones@springwood.hants.sch.uk::d871a531-438d-4e91-81ec-befa55583ca5" providerId="AD" clId="Web-{772F0313-6304-FC22-42CC-625F704EBAE8}" dt="2026-03-10T21:13:22.422" v="223" actId="20577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772F0313-6304-FC22-42CC-625F704EBAE8}" dt="2026-03-10T20:47:06.344" v="13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772F0313-6304-FC22-42CC-625F704EBAE8}" dt="2026-03-10T21:13:22.422" v="223" actId="20577"/>
          <ac:spMkLst>
            <pc:docMk/>
            <pc:sldMk cId="472370712" sldId="257"/>
            <ac:spMk id="3" creationId="{71486D87-F00C-96AA-C3D1-D83BAEA3D58C}"/>
          </ac:spMkLst>
        </pc:spChg>
        <pc:spChg chg="add mod">
          <ac:chgData name="Elisabeth Jones" userId="S::e.jones@springwood.hants.sch.uk::d871a531-438d-4e91-81ec-befa55583ca5" providerId="AD" clId="Web-{772F0313-6304-FC22-42CC-625F704EBAE8}" dt="2026-03-10T21:12:05.981" v="177" actId="20577"/>
          <ac:spMkLst>
            <pc:docMk/>
            <pc:sldMk cId="472370712" sldId="257"/>
            <ac:spMk id="5" creationId="{2C4488AE-A626-ABEF-8F7A-6762E0D014EC}"/>
          </ac:spMkLst>
        </pc:spChg>
        <pc:spChg chg="del">
          <ac:chgData name="Elisabeth Jones" userId="S::e.jones@springwood.hants.sch.uk::d871a531-438d-4e91-81ec-befa55583ca5" providerId="AD" clId="Web-{772F0313-6304-FC22-42CC-625F704EBAE8}" dt="2026-03-10T20:47:12.079" v="16"/>
          <ac:spMkLst>
            <pc:docMk/>
            <pc:sldMk cId="472370712" sldId="257"/>
            <ac:spMk id="8" creationId="{F3CB6BDF-D68C-BCB5-CA65-16E689935EDC}"/>
          </ac:spMkLst>
        </pc:spChg>
        <pc:spChg chg="del">
          <ac:chgData name="Elisabeth Jones" userId="S::e.jones@springwood.hants.sch.uk::d871a531-438d-4e91-81ec-befa55583ca5" providerId="AD" clId="Web-{772F0313-6304-FC22-42CC-625F704EBAE8}" dt="2026-03-10T20:47:14.391" v="17"/>
          <ac:spMkLst>
            <pc:docMk/>
            <pc:sldMk cId="472370712" sldId="257"/>
            <ac:spMk id="9" creationId="{8727D19D-08B3-A6C3-185D-6FECE995AAF8}"/>
          </ac:spMkLst>
        </pc:spChg>
        <pc:spChg chg="del">
          <ac:chgData name="Elisabeth Jones" userId="S::e.jones@springwood.hants.sch.uk::d871a531-438d-4e91-81ec-befa55583ca5" providerId="AD" clId="Web-{772F0313-6304-FC22-42CC-625F704EBAE8}" dt="2026-03-10T20:47:10.313" v="15"/>
          <ac:spMkLst>
            <pc:docMk/>
            <pc:sldMk cId="472370712" sldId="257"/>
            <ac:spMk id="11" creationId="{2BF3CEF9-28C9-3897-7359-8A0AC5BEB206}"/>
          </ac:spMkLst>
        </pc:spChg>
        <pc:picChg chg="del">
          <ac:chgData name="Elisabeth Jones" userId="S::e.jones@springwood.hants.sch.uk::d871a531-438d-4e91-81ec-befa55583ca5" providerId="AD" clId="Web-{772F0313-6304-FC22-42CC-625F704EBAE8}" dt="2026-03-10T20:47:07.391" v="14"/>
          <ac:picMkLst>
            <pc:docMk/>
            <pc:sldMk cId="472370712" sldId="257"/>
            <ac:picMk id="7" creationId="{34B13C7E-C494-CF3E-6FD6-1139B2E2C700}"/>
          </ac:picMkLst>
        </pc:picChg>
        <pc:cxnChg chg="add mod">
          <ac:chgData name="Elisabeth Jones" userId="S::e.jones@springwood.hants.sch.uk::d871a531-438d-4e91-81ec-befa55583ca5" providerId="AD" clId="Web-{772F0313-6304-FC22-42CC-625F704EBAE8}" dt="2026-03-10T21:12:53.233" v="206"/>
          <ac:cxnSpMkLst>
            <pc:docMk/>
            <pc:sldMk cId="472370712" sldId="257"/>
            <ac:cxnSpMk id="6" creationId="{1AA5209B-5113-3FC4-DB3E-C73C7605C08B}"/>
          </ac:cxnSpMkLst>
        </pc:cxnChg>
        <pc:cxnChg chg="add mod">
          <ac:chgData name="Elisabeth Jones" userId="S::e.jones@springwood.hants.sch.uk::d871a531-438d-4e91-81ec-befa55583ca5" providerId="AD" clId="Web-{772F0313-6304-FC22-42CC-625F704EBAE8}" dt="2026-03-10T21:13:12.469" v="210"/>
          <ac:cxnSpMkLst>
            <pc:docMk/>
            <pc:sldMk cId="472370712" sldId="257"/>
            <ac:cxnSpMk id="7" creationId="{735F03A8-4C39-CBAA-94F6-6ECA7926F1B3}"/>
          </ac:cxnSpMkLst>
        </pc:cxnChg>
      </pc:sldChg>
      <pc:sldChg chg="modSp">
        <pc:chgData name="Elisabeth Jones" userId="S::e.jones@springwood.hants.sch.uk::d871a531-438d-4e91-81ec-befa55583ca5" providerId="AD" clId="Web-{772F0313-6304-FC22-42CC-625F704EBAE8}" dt="2026-03-10T21:23:11.342" v="365" actId="20577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772F0313-6304-FC22-42CC-625F704EBAE8}" dt="2026-03-10T21:14:37.284" v="231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772F0313-6304-FC22-42CC-625F704EBAE8}" dt="2026-03-10T21:23:11.342" v="36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addSp modSp">
        <pc:chgData name="Elisabeth Jones" userId="S::e.jones@springwood.hants.sch.uk::d871a531-438d-4e91-81ec-befa55583ca5" providerId="AD" clId="Web-{772F0313-6304-FC22-42CC-625F704EBAE8}" dt="2026-03-10T21:35:33.968" v="565" actId="1410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772F0313-6304-FC22-42CC-625F704EBAE8}" dt="2026-03-10T21:32:40.543" v="532" actId="20577"/>
          <ac:spMkLst>
            <pc:docMk/>
            <pc:sldMk cId="3376033298" sldId="283"/>
            <ac:spMk id="3" creationId="{8CF16068-23A5-B64E-591D-CF07C3EBDE6E}"/>
          </ac:spMkLst>
        </pc:spChg>
        <pc:spChg chg="add mod">
          <ac:chgData name="Elisabeth Jones" userId="S::e.jones@springwood.hants.sch.uk::d871a531-438d-4e91-81ec-befa55583ca5" providerId="AD" clId="Web-{772F0313-6304-FC22-42CC-625F704EBAE8}" dt="2026-03-10T21:35:33.968" v="565" actId="14100"/>
          <ac:spMkLst>
            <pc:docMk/>
            <pc:sldMk cId="3376033298" sldId="283"/>
            <ac:spMk id="5" creationId="{1985EC16-921E-DA50-EB37-692A9ABCB5A8}"/>
          </ac:spMkLst>
        </pc:spChg>
      </pc:sldChg>
      <pc:sldChg chg="addSp modSp">
        <pc:chgData name="Elisabeth Jones" userId="S::e.jones@springwood.hants.sch.uk::d871a531-438d-4e91-81ec-befa55583ca5" providerId="AD" clId="Web-{772F0313-6304-FC22-42CC-625F704EBAE8}" dt="2026-03-10T21:35:52.015" v="569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772F0313-6304-FC22-42CC-625F704EBAE8}" dt="2026-03-10T21:33:59.951" v="550" actId="1076"/>
          <ac:spMkLst>
            <pc:docMk/>
            <pc:sldMk cId="1870567175" sldId="284"/>
            <ac:spMk id="3" creationId="{C622BB1D-91A2-C246-88DA-0AE7D9EE9FAF}"/>
          </ac:spMkLst>
        </pc:spChg>
        <pc:spChg chg="add">
          <ac:chgData name="Elisabeth Jones" userId="S::e.jones@springwood.hants.sch.uk::d871a531-438d-4e91-81ec-befa55583ca5" providerId="AD" clId="Web-{772F0313-6304-FC22-42CC-625F704EBAE8}" dt="2026-03-10T21:35:52.015" v="569"/>
          <ac:spMkLst>
            <pc:docMk/>
            <pc:sldMk cId="1870567175" sldId="284"/>
            <ac:spMk id="5" creationId="{FD748324-DCB2-DF6C-F191-209C408FD350}"/>
          </ac:spMkLst>
        </pc:spChg>
      </pc:sldChg>
      <pc:sldChg chg="delSp modSp">
        <pc:chgData name="Elisabeth Jones" userId="S::e.jones@springwood.hants.sch.uk::d871a531-438d-4e91-81ec-befa55583ca5" providerId="AD" clId="Web-{772F0313-6304-FC22-42CC-625F704EBAE8}" dt="2026-03-10T21:31:53.869" v="521" actId="20577"/>
        <pc:sldMkLst>
          <pc:docMk/>
          <pc:sldMk cId="3403208870" sldId="287"/>
        </pc:sldMkLst>
        <pc:spChg chg="mod">
          <ac:chgData name="Elisabeth Jones" userId="S::e.jones@springwood.hants.sch.uk::d871a531-438d-4e91-81ec-befa55583ca5" providerId="AD" clId="Web-{772F0313-6304-FC22-42CC-625F704EBAE8}" dt="2026-03-10T21:31:53.869" v="521" actId="20577"/>
          <ac:spMkLst>
            <pc:docMk/>
            <pc:sldMk cId="3403208870" sldId="287"/>
            <ac:spMk id="2" creationId="{3325A5E2-5E71-0B1A-6106-0BC03CE60D59}"/>
          </ac:spMkLst>
        </pc:spChg>
        <pc:spChg chg="mod">
          <ac:chgData name="Elisabeth Jones" userId="S::e.jones@springwood.hants.sch.uk::d871a531-438d-4e91-81ec-befa55583ca5" providerId="AD" clId="Web-{772F0313-6304-FC22-42CC-625F704EBAE8}" dt="2026-03-10T21:30:20.116" v="513" actId="14100"/>
          <ac:spMkLst>
            <pc:docMk/>
            <pc:sldMk cId="3403208870" sldId="287"/>
            <ac:spMk id="3" creationId="{AC954C25-5E7C-4712-DBEE-E76113F7720D}"/>
          </ac:spMkLst>
        </pc:spChg>
        <pc:spChg chg="del mod">
          <ac:chgData name="Elisabeth Jones" userId="S::e.jones@springwood.hants.sch.uk::d871a531-438d-4e91-81ec-befa55583ca5" providerId="AD" clId="Web-{772F0313-6304-FC22-42CC-625F704EBAE8}" dt="2026-03-10T21:28:17.578" v="416"/>
          <ac:spMkLst>
            <pc:docMk/>
            <pc:sldMk cId="3403208870" sldId="287"/>
            <ac:spMk id="4" creationId="{4054F750-DC6A-2E50-5ED8-05F780F39D87}"/>
          </ac:spMkLst>
        </pc:spChg>
      </pc:sldChg>
      <pc:sldChg chg="del">
        <pc:chgData name="Elisabeth Jones" userId="S::e.jones@springwood.hants.sch.uk::d871a531-438d-4e91-81ec-befa55583ca5" providerId="AD" clId="Web-{772F0313-6304-FC22-42CC-625F704EBAE8}" dt="2026-03-10T21:35:20.905" v="563"/>
        <pc:sldMkLst>
          <pc:docMk/>
          <pc:sldMk cId="3843238592" sldId="288"/>
        </pc:sldMkLst>
      </pc:sldChg>
      <pc:sldChg chg="addSp modSp">
        <pc:chgData name="Elisabeth Jones" userId="S::e.jones@springwood.hants.sch.uk::d871a531-438d-4e91-81ec-befa55583ca5" providerId="AD" clId="Web-{772F0313-6304-FC22-42CC-625F704EBAE8}" dt="2026-03-10T21:35:47.984" v="568"/>
        <pc:sldMkLst>
          <pc:docMk/>
          <pc:sldMk cId="1105680179" sldId="289"/>
        </pc:sldMkLst>
        <pc:spChg chg="mod">
          <ac:chgData name="Elisabeth Jones" userId="S::e.jones@springwood.hants.sch.uk::d871a531-438d-4e91-81ec-befa55583ca5" providerId="AD" clId="Web-{772F0313-6304-FC22-42CC-625F704EBAE8}" dt="2026-03-10T21:33:15.763" v="535" actId="20577"/>
          <ac:spMkLst>
            <pc:docMk/>
            <pc:sldMk cId="1105680179" sldId="289"/>
            <ac:spMk id="3" creationId="{98D52EE3-6570-F9E0-5105-80EF86506C45}"/>
          </ac:spMkLst>
        </pc:spChg>
        <pc:spChg chg="add">
          <ac:chgData name="Elisabeth Jones" userId="S::e.jones@springwood.hants.sch.uk::d871a531-438d-4e91-81ec-befa55583ca5" providerId="AD" clId="Web-{772F0313-6304-FC22-42CC-625F704EBAE8}" dt="2026-03-10T21:35:47.984" v="568"/>
          <ac:spMkLst>
            <pc:docMk/>
            <pc:sldMk cId="1105680179" sldId="289"/>
            <ac:spMk id="5" creationId="{FA8B638F-B885-C7FA-7823-F83120D94580}"/>
          </ac:spMkLst>
        </pc:spChg>
      </pc:sldChg>
      <pc:sldChg chg="addSp modSp">
        <pc:chgData name="Elisabeth Jones" userId="S::e.jones@springwood.hants.sch.uk::d871a531-438d-4e91-81ec-befa55583ca5" providerId="AD" clId="Web-{772F0313-6304-FC22-42CC-625F704EBAE8}" dt="2026-03-10T21:35:53.968" v="570"/>
        <pc:sldMkLst>
          <pc:docMk/>
          <pc:sldMk cId="2135903234" sldId="290"/>
        </pc:sldMkLst>
        <pc:spChg chg="mod">
          <ac:chgData name="Elisabeth Jones" userId="S::e.jones@springwood.hants.sch.uk::d871a531-438d-4e91-81ec-befa55583ca5" providerId="AD" clId="Web-{772F0313-6304-FC22-42CC-625F704EBAE8}" dt="2026-03-10T21:35:04.608" v="562" actId="20577"/>
          <ac:spMkLst>
            <pc:docMk/>
            <pc:sldMk cId="2135903234" sldId="290"/>
            <ac:spMk id="3" creationId="{488BB77A-ED04-3AB8-D26E-39DDFC59A3E0}"/>
          </ac:spMkLst>
        </pc:spChg>
        <pc:spChg chg="add">
          <ac:chgData name="Elisabeth Jones" userId="S::e.jones@springwood.hants.sch.uk::d871a531-438d-4e91-81ec-befa55583ca5" providerId="AD" clId="Web-{772F0313-6304-FC22-42CC-625F704EBAE8}" dt="2026-03-10T21:35:53.968" v="570"/>
          <ac:spMkLst>
            <pc:docMk/>
            <pc:sldMk cId="2135903234" sldId="290"/>
            <ac:spMk id="5" creationId="{E08A854F-F1E6-207C-885C-0FE83FB05645}"/>
          </ac:spMkLst>
        </pc:spChg>
      </pc:sldChg>
      <pc:sldChg chg="add del replId">
        <pc:chgData name="Elisabeth Jones" userId="S::e.jones@springwood.hants.sch.uk::d871a531-438d-4e91-81ec-befa55583ca5" providerId="AD" clId="Web-{772F0313-6304-FC22-42CC-625F704EBAE8}" dt="2026-03-10T21:35:42.327" v="567"/>
        <pc:sldMkLst>
          <pc:docMk/>
          <pc:sldMk cId="945880906" sldId="291"/>
        </pc:sldMkLst>
      </pc:sldChg>
    </pc:docChg>
  </pc:docChgLst>
  <pc:docChgLst>
    <pc:chgData name="Elisabeth Jones" userId="S::e.jones@springwood.hants.sch.uk::d871a531-438d-4e91-81ec-befa55583ca5" providerId="AD" clId="Web-{6A734E6A-E487-0ED4-16B1-9E98CA64A988}"/>
    <pc:docChg chg="modSld">
      <pc:chgData name="Elisabeth Jones" userId="S::e.jones@springwood.hants.sch.uk::d871a531-438d-4e91-81ec-befa55583ca5" providerId="AD" clId="Web-{6A734E6A-E487-0ED4-16B1-9E98CA64A988}" dt="2026-02-20T11:46:35.353" v="72" actId="20577"/>
      <pc:docMkLst>
        <pc:docMk/>
      </pc:docMkLst>
      <pc:sldChg chg="addSp modSp">
        <pc:chgData name="Elisabeth Jones" userId="S::e.jones@springwood.hants.sch.uk::d871a531-438d-4e91-81ec-befa55583ca5" providerId="AD" clId="Web-{6A734E6A-E487-0ED4-16B1-9E98CA64A988}" dt="2026-02-20T11:42:20.741" v="8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6A734E6A-E487-0ED4-16B1-9E98CA64A988}" dt="2026-02-20T11:42:19.553" v="7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modSp">
        <pc:chgData name="Elisabeth Jones" userId="S::e.jones@springwood.hants.sch.uk::d871a531-438d-4e91-81ec-befa55583ca5" providerId="AD" clId="Web-{6A734E6A-E487-0ED4-16B1-9E98CA64A988}" dt="2026-02-20T11:44:33.741" v="39" actId="1076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6A734E6A-E487-0ED4-16B1-9E98CA64A988}" dt="2026-02-20T11:42:31.522" v="15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4:17.507" v="34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addSp delSp modSp">
        <pc:chgData name="Elisabeth Jones" userId="S::e.jones@springwood.hants.sch.uk::d871a531-438d-4e91-81ec-befa55583ca5" providerId="AD" clId="Web-{6A734E6A-E487-0ED4-16B1-9E98CA64A988}" dt="2026-02-20T11:46:35.353" v="72" actId="20577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6A734E6A-E487-0ED4-16B1-9E98CA64A988}" dt="2026-02-20T11:45:00.523" v="50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6:35.353" v="72" actId="20577"/>
          <ac:spMkLst>
            <pc:docMk/>
            <pc:sldMk cId="3933183632" sldId="258"/>
            <ac:spMk id="3" creationId="{179DD3AB-7292-7420-EEB3-410CEBCFF384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0:55:32.090" v="206" actId="1076"/>
          <ac:spMkLst>
            <pc:docMk/>
            <pc:sldMk cId="472370712" sldId="257"/>
            <ac:spMk id="3" creationId="{71486D87-F00C-96AA-C3D1-D83BAEA3D58C}"/>
          </ac:spMkLst>
        </pc:spChg>
      </pc:sldChg>
      <pc:sldChg chg="addSp modSp addAnim delAnim">
        <pc:chgData name="Elisabeth Jones" userId="S::e.jones@springwood.hants.sch.uk::d871a531-438d-4e91-81ec-befa55583ca5" providerId="AD" clId="Web-{D65CDA19-F49E-1DFB-EB9A-350C4A43FAA7}" dt="2026-02-20T11:10:10.447" v="41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D65CDA19-F49E-1DFB-EB9A-350C4A43FAA7}" dt="2026-02-20T11:04:43.697" v="364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5:53.026" v="367" actId="14100"/>
          <ac:spMkLst>
            <pc:docMk/>
            <pc:sldMk cId="3933183632" sldId="258"/>
            <ac:spMk id="3" creationId="{179DD3AB-7292-7420-EEB3-410CEBCFF384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Elisabeth Jones" userId="S::e.jones@springwood.hants.sch.uk::d871a531-438d-4e91-81ec-befa55583ca5" providerId="AD" clId="Web-{A8C76A3B-E72C-92EF-D91E-0E52470A286E}"/>
    <pc:docChg chg="addSld delSld modSld sldOrd">
      <pc:chgData name="Elisabeth Jones" userId="S::e.jones@springwood.hants.sch.uk::d871a531-438d-4e91-81ec-befa55583ca5" providerId="AD" clId="Web-{A8C76A3B-E72C-92EF-D91E-0E52470A286E}" dt="2026-03-10T20:34:26.987" v="381"/>
      <pc:docMkLst>
        <pc:docMk/>
      </pc:docMkLst>
      <pc:sldChg chg="addSp delSp modSp">
        <pc:chgData name="Elisabeth Jones" userId="S::e.jones@springwood.hants.sch.uk::d871a531-438d-4e91-81ec-befa55583ca5" providerId="AD" clId="Web-{A8C76A3B-E72C-92EF-D91E-0E52470A286E}" dt="2026-03-10T20:20:46.240" v="12" actId="1076"/>
        <pc:sldMkLst>
          <pc:docMk/>
          <pc:sldMk cId="4264571299" sldId="256"/>
        </pc:sldMkLst>
        <pc:spChg chg="add mod">
          <ac:chgData name="Elisabeth Jones" userId="S::e.jones@springwood.hants.sch.uk::d871a531-438d-4e91-81ec-befa55583ca5" providerId="AD" clId="Web-{A8C76A3B-E72C-92EF-D91E-0E52470A286E}" dt="2026-03-10T20:20:46.240" v="12" actId="1076"/>
          <ac:spMkLst>
            <pc:docMk/>
            <pc:sldMk cId="4264571299" sldId="256"/>
            <ac:spMk id="5" creationId="{093D392A-F183-F9E9-7FBA-DDBA6C3B2408}"/>
          </ac:spMkLst>
        </pc:spChg>
        <pc:picChg chg="del">
          <ac:chgData name="Elisabeth Jones" userId="S::e.jones@springwood.hants.sch.uk::d871a531-438d-4e91-81ec-befa55583ca5" providerId="AD" clId="Web-{A8C76A3B-E72C-92EF-D91E-0E52470A286E}" dt="2026-03-10T20:19:32.580" v="0"/>
          <ac:picMkLst>
            <pc:docMk/>
            <pc:sldMk cId="4264571299" sldId="256"/>
            <ac:picMk id="3" creationId="{DA45BE5F-632D-FE71-E61F-DBD0622AF921}"/>
          </ac:picMkLst>
        </pc:picChg>
        <pc:picChg chg="add mod modCrop">
          <ac:chgData name="Elisabeth Jones" userId="S::e.jones@springwood.hants.sch.uk::d871a531-438d-4e91-81ec-befa55583ca5" providerId="AD" clId="Web-{A8C76A3B-E72C-92EF-D91E-0E52470A286E}" dt="2026-03-10T20:20:30.958" v="9" actId="1076"/>
          <ac:picMkLst>
            <pc:docMk/>
            <pc:sldMk cId="4264571299" sldId="256"/>
            <ac:picMk id="4" creationId="{CDDBBBC2-B4E8-5703-7CBC-D0ED767451EF}"/>
          </ac:picMkLst>
        </pc:picChg>
      </pc:sldChg>
      <pc:sldChg chg="addSp delSp modSp">
        <pc:chgData name="Elisabeth Jones" userId="S::e.jones@springwood.hants.sch.uk::d871a531-438d-4e91-81ec-befa55583ca5" providerId="AD" clId="Web-{A8C76A3B-E72C-92EF-D91E-0E52470A286E}" dt="2026-03-10T20:22:45.037" v="87" actId="20577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8C76A3B-E72C-92EF-D91E-0E52470A286E}" dt="2026-03-10T20:20:50.458" v="15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A8C76A3B-E72C-92EF-D91E-0E52470A286E}" dt="2026-03-10T20:22:45.037" v="87" actId="20577"/>
          <ac:spMkLst>
            <pc:docMk/>
            <pc:sldMk cId="472370712" sldId="257"/>
            <ac:spMk id="3" creationId="{71486D87-F00C-96AA-C3D1-D83BAEA3D58C}"/>
          </ac:spMkLst>
        </pc:spChg>
        <pc:spChg chg="add mod">
          <ac:chgData name="Elisabeth Jones" userId="S::e.jones@springwood.hants.sch.uk::d871a531-438d-4e91-81ec-befa55583ca5" providerId="AD" clId="Web-{A8C76A3B-E72C-92EF-D91E-0E52470A286E}" dt="2026-03-10T20:22:05.208" v="48" actId="1076"/>
          <ac:spMkLst>
            <pc:docMk/>
            <pc:sldMk cId="472370712" sldId="257"/>
            <ac:spMk id="8" creationId="{F3CB6BDF-D68C-BCB5-CA65-16E689935EDC}"/>
          </ac:spMkLst>
        </pc:spChg>
        <pc:spChg chg="add mod">
          <ac:chgData name="Elisabeth Jones" userId="S::e.jones@springwood.hants.sch.uk::d871a531-438d-4e91-81ec-befa55583ca5" providerId="AD" clId="Web-{A8C76A3B-E72C-92EF-D91E-0E52470A286E}" dt="2026-03-10T20:22:28.787" v="83" actId="20577"/>
          <ac:spMkLst>
            <pc:docMk/>
            <pc:sldMk cId="472370712" sldId="257"/>
            <ac:spMk id="9" creationId="{8727D19D-08B3-A6C3-185D-6FECE995AAF8}"/>
          </ac:spMkLst>
        </pc:spChg>
        <pc:spChg chg="add mod">
          <ac:chgData name="Elisabeth Jones" userId="S::e.jones@springwood.hants.sch.uk::d871a531-438d-4e91-81ec-befa55583ca5" providerId="AD" clId="Web-{A8C76A3B-E72C-92EF-D91E-0E52470A286E}" dt="2026-03-10T20:22:38.537" v="86" actId="1076"/>
          <ac:spMkLst>
            <pc:docMk/>
            <pc:sldMk cId="472370712" sldId="257"/>
            <ac:spMk id="11" creationId="{2BF3CEF9-28C9-3897-7359-8A0AC5BEB206}"/>
          </ac:spMkLst>
        </pc:spChg>
        <pc:picChg chg="del">
          <ac:chgData name="Elisabeth Jones" userId="S::e.jones@springwood.hants.sch.uk::d871a531-438d-4e91-81ec-befa55583ca5" providerId="AD" clId="Web-{A8C76A3B-E72C-92EF-D91E-0E52470A286E}" dt="2026-03-10T20:20:53.880" v="17"/>
          <ac:picMkLst>
            <pc:docMk/>
            <pc:sldMk cId="472370712" sldId="257"/>
            <ac:picMk id="4" creationId="{71E799A1-CFDE-499F-83A3-AE4F9F7E29B6}"/>
          </ac:picMkLst>
        </pc:picChg>
        <pc:picChg chg="del">
          <ac:chgData name="Elisabeth Jones" userId="S::e.jones@springwood.hants.sch.uk::d871a531-438d-4e91-81ec-befa55583ca5" providerId="AD" clId="Web-{A8C76A3B-E72C-92EF-D91E-0E52470A286E}" dt="2026-03-10T20:20:52.599" v="16"/>
          <ac:picMkLst>
            <pc:docMk/>
            <pc:sldMk cId="472370712" sldId="257"/>
            <ac:picMk id="6" creationId="{7B4800DF-CDB2-0D5E-AB08-477E63D97728}"/>
          </ac:picMkLst>
        </pc:picChg>
        <pc:picChg chg="add mod">
          <ac:chgData name="Elisabeth Jones" userId="S::e.jones@springwood.hants.sch.uk::d871a531-438d-4e91-81ec-befa55583ca5" providerId="AD" clId="Web-{A8C76A3B-E72C-92EF-D91E-0E52470A286E}" dt="2026-03-10T20:21:37.037" v="28" actId="1076"/>
          <ac:picMkLst>
            <pc:docMk/>
            <pc:sldMk cId="472370712" sldId="257"/>
            <ac:picMk id="7" creationId="{34B13C7E-C494-CF3E-6FD6-1139B2E2C700}"/>
          </ac:picMkLst>
        </pc:picChg>
      </pc:sldChg>
      <pc:sldChg chg="delSp modSp modAnim">
        <pc:chgData name="Elisabeth Jones" userId="S::e.jones@springwood.hants.sch.uk::d871a531-438d-4e91-81ec-befa55583ca5" providerId="AD" clId="Web-{A8C76A3B-E72C-92EF-D91E-0E52470A286E}" dt="2026-03-10T20:33:47.330" v="37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8C76A3B-E72C-92EF-D91E-0E52470A286E}" dt="2026-03-10T20:23:17.740" v="94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A8C76A3B-E72C-92EF-D91E-0E52470A286E}" dt="2026-03-10T20:26:47.010" v="197" actId="20577"/>
          <ac:spMkLst>
            <pc:docMk/>
            <pc:sldMk cId="3933183632" sldId="258"/>
            <ac:spMk id="3" creationId="{179DD3AB-7292-7420-EEB3-410CEBCFF384}"/>
          </ac:spMkLst>
        </pc:spChg>
        <pc:picChg chg="del">
          <ac:chgData name="Elisabeth Jones" userId="S::e.jones@springwood.hants.sch.uk::d871a531-438d-4e91-81ec-befa55583ca5" providerId="AD" clId="Web-{A8C76A3B-E72C-92EF-D91E-0E52470A286E}" dt="2026-03-10T20:23:06.927" v="88"/>
          <ac:picMkLst>
            <pc:docMk/>
            <pc:sldMk cId="3933183632" sldId="258"/>
            <ac:picMk id="6" creationId="{A92471D4-3C82-B0C5-F3AB-A80A0E943DAB}"/>
          </ac:picMkLst>
        </pc:picChg>
      </pc:sldChg>
      <pc:sldChg chg="modSp addAnim delAnim">
        <pc:chgData name="Elisabeth Jones" userId="S::e.jones@springwood.hants.sch.uk::d871a531-438d-4e91-81ec-befa55583ca5" providerId="AD" clId="Web-{A8C76A3B-E72C-92EF-D91E-0E52470A286E}" dt="2026-03-10T20:34:10.221" v="378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A8C76A3B-E72C-92EF-D91E-0E52470A286E}" dt="2026-03-10T20:30:37.782" v="323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Anim delAnim">
        <pc:chgData name="Elisabeth Jones" userId="S::e.jones@springwood.hants.sch.uk::d871a531-438d-4e91-81ec-befa55583ca5" providerId="AD" clId="Web-{A8C76A3B-E72C-92EF-D91E-0E52470A286E}" dt="2026-03-10T20:34:20.112" v="380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A8C76A3B-E72C-92EF-D91E-0E52470A286E}" dt="2026-03-10T20:32:36.736" v="360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del">
        <pc:chgData name="Elisabeth Jones" userId="S::e.jones@springwood.hants.sch.uk::d871a531-438d-4e91-81ec-befa55583ca5" providerId="AD" clId="Web-{A8C76A3B-E72C-92EF-D91E-0E52470A286E}" dt="2026-03-10T20:33:23.127" v="363"/>
        <pc:sldMkLst>
          <pc:docMk/>
          <pc:sldMk cId="4240630820" sldId="286"/>
        </pc:sldMkLst>
      </pc:sldChg>
      <pc:sldChg chg="addSp modSp new addAnim">
        <pc:chgData name="Elisabeth Jones" userId="S::e.jones@springwood.hants.sch.uk::d871a531-438d-4e91-81ec-befa55583ca5" providerId="AD" clId="Web-{A8C76A3B-E72C-92EF-D91E-0E52470A286E}" dt="2026-03-10T20:33:52.408" v="376"/>
        <pc:sldMkLst>
          <pc:docMk/>
          <pc:sldMk cId="3403208870" sldId="287"/>
        </pc:sldMkLst>
        <pc:spChg chg="mod">
          <ac:chgData name="Elisabeth Jones" userId="S::e.jones@springwood.hants.sch.uk::d871a531-438d-4e91-81ec-befa55583ca5" providerId="AD" clId="Web-{A8C76A3B-E72C-92EF-D91E-0E52470A286E}" dt="2026-03-10T20:27:06.667" v="207" actId="20577"/>
          <ac:spMkLst>
            <pc:docMk/>
            <pc:sldMk cId="3403208870" sldId="287"/>
            <ac:spMk id="2" creationId="{3325A5E2-5E71-0B1A-6106-0BC03CE60D59}"/>
          </ac:spMkLst>
        </pc:spChg>
        <pc:spChg chg="mod">
          <ac:chgData name="Elisabeth Jones" userId="S::e.jones@springwood.hants.sch.uk::d871a531-438d-4e91-81ec-befa55583ca5" providerId="AD" clId="Web-{A8C76A3B-E72C-92EF-D91E-0E52470A286E}" dt="2026-03-10T20:28:51.653" v="257" actId="1076"/>
          <ac:spMkLst>
            <pc:docMk/>
            <pc:sldMk cId="3403208870" sldId="287"/>
            <ac:spMk id="3" creationId="{AC954C25-5E7C-4712-DBEE-E76113F7720D}"/>
          </ac:spMkLst>
        </pc:spChg>
        <pc:spChg chg="add mod">
          <ac:chgData name="Elisabeth Jones" userId="S::e.jones@springwood.hants.sch.uk::d871a531-438d-4e91-81ec-befa55583ca5" providerId="AD" clId="Web-{A8C76A3B-E72C-92EF-D91E-0E52470A286E}" dt="2026-03-10T20:28:29.528" v="252" actId="14100"/>
          <ac:spMkLst>
            <pc:docMk/>
            <pc:sldMk cId="3403208870" sldId="287"/>
            <ac:spMk id="4" creationId="{4054F750-DC6A-2E50-5ED8-05F780F39D87}"/>
          </ac:spMkLst>
        </pc:spChg>
      </pc:sldChg>
      <pc:sldChg chg="modSp add replId addAnim">
        <pc:chgData name="Elisabeth Jones" userId="S::e.jones@springwood.hants.sch.uk::d871a531-438d-4e91-81ec-befa55583ca5" providerId="AD" clId="Web-{A8C76A3B-E72C-92EF-D91E-0E52470A286E}" dt="2026-03-10T20:33:59.221" v="377"/>
        <pc:sldMkLst>
          <pc:docMk/>
          <pc:sldMk cId="3843238592" sldId="288"/>
        </pc:sldMkLst>
        <pc:spChg chg="mod">
          <ac:chgData name="Elisabeth Jones" userId="S::e.jones@springwood.hants.sch.uk::d871a531-438d-4e91-81ec-befa55583ca5" providerId="AD" clId="Web-{A8C76A3B-E72C-92EF-D91E-0E52470A286E}" dt="2026-03-10T20:28:44.684" v="255" actId="1076"/>
          <ac:spMkLst>
            <pc:docMk/>
            <pc:sldMk cId="3843238592" sldId="288"/>
            <ac:spMk id="2" creationId="{9E0FB27A-349D-94E7-764A-570CDDD621B0}"/>
          </ac:spMkLst>
        </pc:spChg>
        <pc:spChg chg="mod">
          <ac:chgData name="Elisabeth Jones" userId="S::e.jones@springwood.hants.sch.uk::d871a531-438d-4e91-81ec-befa55583ca5" providerId="AD" clId="Web-{A8C76A3B-E72C-92EF-D91E-0E52470A286E}" dt="2026-03-10T20:29:19.060" v="266" actId="20577"/>
          <ac:spMkLst>
            <pc:docMk/>
            <pc:sldMk cId="3843238592" sldId="288"/>
            <ac:spMk id="3" creationId="{FFFFA2EE-2522-EF33-80DC-A52EEEF18C51}"/>
          </ac:spMkLst>
        </pc:spChg>
        <pc:spChg chg="mod">
          <ac:chgData name="Elisabeth Jones" userId="S::e.jones@springwood.hants.sch.uk::d871a531-438d-4e91-81ec-befa55583ca5" providerId="AD" clId="Web-{A8C76A3B-E72C-92EF-D91E-0E52470A286E}" dt="2026-03-10T20:29:24.592" v="268" actId="1076"/>
          <ac:spMkLst>
            <pc:docMk/>
            <pc:sldMk cId="3843238592" sldId="288"/>
            <ac:spMk id="4" creationId="{8A15511F-458A-2A5F-BCFF-AEAB1B9A8F42}"/>
          </ac:spMkLst>
        </pc:spChg>
      </pc:sldChg>
      <pc:sldChg chg="modSp add replId addAnim delAnim">
        <pc:chgData name="Elisabeth Jones" userId="S::e.jones@springwood.hants.sch.uk::d871a531-438d-4e91-81ec-befa55583ca5" providerId="AD" clId="Web-{A8C76A3B-E72C-92EF-D91E-0E52470A286E}" dt="2026-03-10T20:34:15.596" v="379"/>
        <pc:sldMkLst>
          <pc:docMk/>
          <pc:sldMk cId="1105680179" sldId="289"/>
        </pc:sldMkLst>
        <pc:spChg chg="mod">
          <ac:chgData name="Elisabeth Jones" userId="S::e.jones@springwood.hants.sch.uk::d871a531-438d-4e91-81ec-befa55583ca5" providerId="AD" clId="Web-{A8C76A3B-E72C-92EF-D91E-0E52470A286E}" dt="2026-03-10T20:32:02.329" v="337" actId="14100"/>
          <ac:spMkLst>
            <pc:docMk/>
            <pc:sldMk cId="1105680179" sldId="289"/>
            <ac:spMk id="3" creationId="{98D52EE3-6570-F9E0-5105-80EF86506C45}"/>
          </ac:spMkLst>
        </pc:spChg>
      </pc:sldChg>
      <pc:sldChg chg="modSp add ord replId addAnim delAnim">
        <pc:chgData name="Elisabeth Jones" userId="S::e.jones@springwood.hants.sch.uk::d871a531-438d-4e91-81ec-befa55583ca5" providerId="AD" clId="Web-{A8C76A3B-E72C-92EF-D91E-0E52470A286E}" dt="2026-03-10T20:34:26.987" v="381"/>
        <pc:sldMkLst>
          <pc:docMk/>
          <pc:sldMk cId="2135903234" sldId="290"/>
        </pc:sldMkLst>
        <pc:spChg chg="mod">
          <ac:chgData name="Elisabeth Jones" userId="S::e.jones@springwood.hants.sch.uk::d871a531-438d-4e91-81ec-befa55583ca5" providerId="AD" clId="Web-{A8C76A3B-E72C-92EF-D91E-0E52470A286E}" dt="2026-03-10T20:33:37.252" v="374" actId="20577"/>
          <ac:spMkLst>
            <pc:docMk/>
            <pc:sldMk cId="2135903234" sldId="290"/>
            <ac:spMk id="3" creationId="{488BB77A-ED04-3AB8-D26E-39DDFC59A3E0}"/>
          </ac:spMkLst>
        </pc:spChg>
      </pc:sldChg>
    </pc:docChg>
  </pc:docChgLst>
  <pc:docChgLst>
    <pc:chgData clId="Web-{A8C76A3B-E72C-92EF-D91E-0E52470A286E}"/>
    <pc:docChg chg="modSld">
      <pc:chgData name="" userId="" providerId="" clId="Web-{A8C76A3B-E72C-92EF-D91E-0E52470A286E}" dt="2026-03-10T20:19:31.174" v="7" actId="20577"/>
      <pc:docMkLst>
        <pc:docMk/>
      </pc:docMkLst>
      <pc:sldChg chg="modSp">
        <pc:chgData name="" userId="" providerId="" clId="Web-{A8C76A3B-E72C-92EF-D91E-0E52470A286E}" dt="2026-03-10T20:19:31.174" v="7" actId="20577"/>
        <pc:sldMkLst>
          <pc:docMk/>
          <pc:sldMk cId="4264571299" sldId="256"/>
        </pc:sldMkLst>
        <pc:spChg chg="mod">
          <ac:chgData name="" userId="" providerId="" clId="Web-{A8C76A3B-E72C-92EF-D91E-0E52470A286E}" dt="2026-03-10T20:19:31.174" v="7" actId="20577"/>
          <ac:spMkLst>
            <pc:docMk/>
            <pc:sldMk cId="4264571299" sldId="256"/>
            <ac:spMk id="2" creationId="{5EAF43B6-E28A-9153-BAC7-03FB8787E8FC}"/>
          </ac:spMkLst>
        </pc:sp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  <pc:docChgLst>
    <pc:chgData name="Helen Craven" userId="4aa42ab4-c8d6-4244-b442-294ffdd6c4d2" providerId="ADAL" clId="{4E6D4145-EFE3-4EE0-A1C1-21DFE133784C}"/>
    <pc:docChg chg="custSel addSld delSld modSld">
      <pc:chgData name="Helen Craven" userId="4aa42ab4-c8d6-4244-b442-294ffdd6c4d2" providerId="ADAL" clId="{4E6D4145-EFE3-4EE0-A1C1-21DFE133784C}" dt="2026-03-03T09:52:22.929" v="331" actId="20577"/>
      <pc:docMkLst>
        <pc:docMk/>
      </pc:docMkLst>
      <pc:sldChg chg="delSp modSp mod modAnim">
        <pc:chgData name="Helen Craven" userId="4aa42ab4-c8d6-4244-b442-294ffdd6c4d2" providerId="ADAL" clId="{4E6D4145-EFE3-4EE0-A1C1-21DFE133784C}" dt="2026-03-03T09:52:01.253" v="258" actId="478"/>
        <pc:sldMkLst>
          <pc:docMk/>
          <pc:sldMk cId="3376033298" sldId="283"/>
        </pc:sldMkLst>
        <pc:spChg chg="mod">
          <ac:chgData name="Helen Craven" userId="4aa42ab4-c8d6-4244-b442-294ffdd6c4d2" providerId="ADAL" clId="{4E6D4145-EFE3-4EE0-A1C1-21DFE133784C}" dt="2026-03-03T09:50:58.973" v="14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delSp modSp mod modAnim">
        <pc:chgData name="Helen Craven" userId="4aa42ab4-c8d6-4244-b442-294ffdd6c4d2" providerId="ADAL" clId="{4E6D4145-EFE3-4EE0-A1C1-21DFE133784C}" dt="2026-03-03T09:51:58.370" v="257" actId="478"/>
        <pc:sldMkLst>
          <pc:docMk/>
          <pc:sldMk cId="1870567175" sldId="284"/>
        </pc:sldMkLst>
        <pc:spChg chg="mod">
          <ac:chgData name="Helen Craven" userId="4aa42ab4-c8d6-4244-b442-294ffdd6c4d2" providerId="ADAL" clId="{4E6D4145-EFE3-4EE0-A1C1-21DFE133784C}" dt="2026-03-03T09:51:30.855" v="256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658283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/>
              <a:t>Standard English</a:t>
            </a:r>
            <a:endParaRPr lang="en-GB" dirty="0"/>
          </a:p>
        </p:txBody>
      </p:sp>
      <p:pic>
        <p:nvPicPr>
          <p:cNvPr id="3" name="Picture 2" descr="A cartoon of a child holding a sign&#10;&#10;AI-generated content may be incorrect.">
            <a:extLst>
              <a:ext uri="{FF2B5EF4-FFF2-40B4-BE49-F238E27FC236}">
                <a16:creationId xmlns:a16="http://schemas.microsoft.com/office/drawing/2014/main" id="{21DBF297-EC06-D94D-F843-EE3736AF8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20" y="1995437"/>
            <a:ext cx="8627629" cy="3674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/>
              <a:t>Standard English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187" y="1349007"/>
            <a:ext cx="10510270" cy="499596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Standard English uses the correct grammatical rules and is regarded as the polite or </a:t>
            </a:r>
            <a:r>
              <a:rPr lang="en-GB" err="1"/>
              <a:t>mos</a:t>
            </a:r>
            <a:r>
              <a:rPr lang="en-GB"/>
              <a:t>t formal. 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/>
              <a:t>It avoids slang and colloquialisms.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/>
              <a:t>Think – how would Mrs Craven and Mrs Jones say it?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/>
              <a:t>We done it            We finished it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4488AE-A626-ABEF-8F7A-6762E0D014EC}"/>
              </a:ext>
            </a:extLst>
          </p:cNvPr>
          <p:cNvSpPr/>
          <p:nvPr/>
        </p:nvSpPr>
        <p:spPr>
          <a:xfrm>
            <a:off x="5755771" y="4460548"/>
            <a:ext cx="6061077" cy="202469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/>
              <a:t>TOP TIP</a:t>
            </a:r>
            <a:endParaRPr lang="en-US"/>
          </a:p>
          <a:p>
            <a:pPr algn="ctr"/>
            <a:r>
              <a:rPr lang="en-US" sz="3200"/>
              <a:t>Read it aloud or ask an adult to </a:t>
            </a:r>
            <a:r>
              <a:rPr lang="en-US" sz="3200" dirty="0"/>
              <a:t>read it. </a:t>
            </a:r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AA5209B-5113-3FC4-DB3E-C73C7605C08B}"/>
              </a:ext>
            </a:extLst>
          </p:cNvPr>
          <p:cNvCxnSpPr/>
          <p:nvPr/>
        </p:nvCxnSpPr>
        <p:spPr>
          <a:xfrm>
            <a:off x="630041" y="4942323"/>
            <a:ext cx="2016131" cy="1022066"/>
          </a:xfrm>
          <a:prstGeom prst="straightConnector1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35F03A8-4C39-CBAA-94F6-6ECA7926F1B3}"/>
              </a:ext>
            </a:extLst>
          </p:cNvPr>
          <p:cNvCxnSpPr/>
          <p:nvPr/>
        </p:nvCxnSpPr>
        <p:spPr>
          <a:xfrm flipV="1">
            <a:off x="366766" y="4986496"/>
            <a:ext cx="2147269" cy="1204616"/>
          </a:xfrm>
          <a:prstGeom prst="straightConnector1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 dirty="0"/>
              <a:t>Which uses Standard </a:t>
            </a:r>
            <a:r>
              <a:rPr lang="en-GB" sz="4000"/>
              <a:t>English</a:t>
            </a:r>
            <a:r>
              <a:rPr lang="en-GB" sz="4000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777" y="1011433"/>
            <a:ext cx="11838199" cy="56039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600" dirty="0"/>
              <a:t> </a:t>
            </a:r>
            <a:r>
              <a:rPr lang="en-GB" sz="4000" dirty="0"/>
              <a:t> </a:t>
            </a:r>
            <a:r>
              <a:rPr lang="en-GB" sz="3200"/>
              <a:t>                  well done               or               nice one guys</a:t>
            </a:r>
            <a:endParaRPr lang="en-US" sz="320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/>
              <a:t>                                                hiya        or              good morning</a:t>
            </a: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>
                <a:ea typeface="+mn-lt"/>
                <a:cs typeface="+mn-lt"/>
              </a:rPr>
              <a:t>    We went NASA last year           or             We visited NASA last year</a:t>
            </a:r>
            <a:endParaRPr lang="en-GB" sz="3200" dirty="0"/>
          </a:p>
          <a:p>
            <a:pPr marL="0" indent="0">
              <a:buNone/>
            </a:pPr>
            <a:endParaRPr lang="en-GB" sz="32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3200" dirty="0">
                <a:ea typeface="+mn-lt"/>
                <a:cs typeface="+mn-lt"/>
              </a:rPr>
              <a:t>  Them scientists are ace.            or          Those scientists are ace.       </a:t>
            </a:r>
            <a:endParaRPr lang="en-GB" sz="3200" dirty="0"/>
          </a:p>
          <a:p>
            <a:pPr marL="0" indent="0">
              <a:buNone/>
            </a:pPr>
            <a:endParaRPr lang="en-GB" sz="32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3200">
                <a:ea typeface="+mn-lt"/>
                <a:cs typeface="+mn-lt"/>
              </a:rPr>
              <a:t>                                     I done it         or           I have finished it.</a:t>
            </a:r>
            <a:endParaRPr lang="en-GB" sz="32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5A5E2-5E71-0B1A-6106-0BC03CE60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18" y="-4670"/>
            <a:ext cx="11972364" cy="1023004"/>
          </a:xfrm>
        </p:spPr>
        <p:txBody>
          <a:bodyPr/>
          <a:lstStyle/>
          <a:p>
            <a:r>
              <a:rPr lang="en-US" sz="4000" dirty="0"/>
              <a:t>Sometimes we need to remember </a:t>
            </a:r>
            <a:r>
              <a:rPr lang="en-US" sz="4000"/>
              <a:t>our grammatical rules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54C25-5E7C-4712-DBEE-E76113F772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30008"/>
            <a:ext cx="10515600" cy="544951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b="1">
                <a:ea typeface="+mn-lt"/>
                <a:cs typeface="+mn-lt"/>
              </a:rPr>
              <a:t>was or were </a:t>
            </a:r>
            <a:endParaRPr lang="en-US" b="1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'Was' is for singular and 'were' is for plural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/>
              <a:t>We _________ going to the park. </a:t>
            </a:r>
            <a:endParaRPr lang="en-US" dirty="0"/>
          </a:p>
          <a:p>
            <a:pPr marL="0" indent="0">
              <a:buNone/>
            </a:pPr>
            <a:r>
              <a:rPr lang="en-US"/>
              <a:t>I ____________ going to the park 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b="1"/>
              <a:t>is or are</a:t>
            </a:r>
          </a:p>
          <a:p>
            <a:pPr marL="0" indent="0" algn="ctr">
              <a:buNone/>
            </a:pPr>
            <a:endParaRPr lang="en-US" dirty="0"/>
          </a:p>
          <a:p>
            <a:pPr marL="0" indent="0">
              <a:buNone/>
            </a:pPr>
            <a:r>
              <a:rPr lang="en-US"/>
              <a:t>Is for singular and 'are' is for plural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/>
              <a:t>He __________ calm. </a:t>
            </a:r>
            <a:br>
              <a:rPr lang="en-US" dirty="0"/>
            </a:br>
            <a:r>
              <a:rPr lang="en-US"/>
              <a:t>They _________ calm. 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208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4405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>
                <a:ea typeface="+mn-lt"/>
                <a:cs typeface="+mn-lt"/>
              </a:rPr>
              <a:t>Which sentence is written in Standard English?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A. She done her homework already.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 B. She did her homework already.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 C. She done did her homework. </a:t>
            </a:r>
          </a:p>
          <a:p>
            <a:pPr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D. She do her homework already.</a:t>
            </a:r>
            <a:endParaRPr lang="en-US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85EC16-921E-DA50-EB37-692A9ABCB5A8}"/>
              </a:ext>
            </a:extLst>
          </p:cNvPr>
          <p:cNvSpPr/>
          <p:nvPr/>
        </p:nvSpPr>
        <p:spPr>
          <a:xfrm>
            <a:off x="6932388" y="4460548"/>
            <a:ext cx="4884460" cy="202469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/>
              <a:t>TOP TIP</a:t>
            </a:r>
            <a:endParaRPr lang="en-US"/>
          </a:p>
          <a:p>
            <a:pPr algn="ctr"/>
            <a:r>
              <a:rPr lang="en-US" sz="3200"/>
              <a:t>Read it aloud or ask an adult to </a:t>
            </a:r>
            <a:r>
              <a:rPr lang="en-US" sz="3200" dirty="0"/>
              <a:t>read it.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774B9-B77C-A40B-747E-2C49512FD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FD692-EBA9-CD92-4C1F-9A4307375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52EE3-6570-F9E0-5105-80EF86506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480924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>
                <a:ea typeface="+mn-lt"/>
                <a:cs typeface="+mn-lt"/>
              </a:rPr>
              <a:t>Rewrite the sentence so it is in </a:t>
            </a:r>
            <a:r>
              <a:rPr lang="en-US" b="1">
                <a:ea typeface="+mn-lt"/>
                <a:cs typeface="+mn-lt"/>
              </a:rPr>
              <a:t>Standard English</a:t>
            </a:r>
            <a:r>
              <a:rPr lang="en-US">
                <a:ea typeface="+mn-lt"/>
                <a:cs typeface="+mn-lt"/>
              </a:rPr>
              <a:t>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He </a:t>
            </a:r>
            <a:r>
              <a:rPr lang="en-US" b="1" dirty="0" err="1">
                <a:ea typeface="+mn-lt"/>
                <a:cs typeface="+mn-lt"/>
              </a:rPr>
              <a:t>ain’t</a:t>
            </a:r>
            <a:r>
              <a:rPr lang="en-US" b="1" dirty="0">
                <a:ea typeface="+mn-lt"/>
                <a:cs typeface="+mn-lt"/>
              </a:rPr>
              <a:t> got</a:t>
            </a:r>
            <a:r>
              <a:rPr lang="en-US" dirty="0">
                <a:ea typeface="+mn-lt"/>
                <a:cs typeface="+mn-lt"/>
              </a:rPr>
              <a:t> any pencils.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8B638F-B885-C7FA-7823-F83120D94580}"/>
              </a:ext>
            </a:extLst>
          </p:cNvPr>
          <p:cNvSpPr/>
          <p:nvPr/>
        </p:nvSpPr>
        <p:spPr>
          <a:xfrm>
            <a:off x="6932388" y="4460548"/>
            <a:ext cx="4884460" cy="202469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/>
              <a:t>TOP TIP</a:t>
            </a:r>
            <a:endParaRPr lang="en-US"/>
          </a:p>
          <a:p>
            <a:pPr algn="ctr"/>
            <a:r>
              <a:rPr lang="en-US" sz="3200"/>
              <a:t>Read it aloud or ask an adult to </a:t>
            </a:r>
            <a:r>
              <a:rPr lang="en-US" sz="3200" dirty="0"/>
              <a:t>read it.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68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1356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/>
              <a:t>Tick the sentence written correctly in Standard English.</a:t>
            </a:r>
            <a:br>
              <a:rPr lang="en-US" dirty="0"/>
            </a:br>
            <a:endParaRPr lang="en-US" dirty="0"/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A. I seen that film before.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B. I have saw that film before.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C. I have seen that film before.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D. I </a:t>
            </a:r>
            <a:r>
              <a:rPr lang="en-US" dirty="0" err="1">
                <a:ea typeface="+mn-lt"/>
                <a:cs typeface="+mn-lt"/>
              </a:rPr>
              <a:t>seened</a:t>
            </a:r>
            <a:r>
              <a:rPr lang="en-US" dirty="0">
                <a:ea typeface="+mn-lt"/>
                <a:cs typeface="+mn-lt"/>
              </a:rPr>
              <a:t> that film before.</a:t>
            </a:r>
            <a:endParaRPr lang="en-US"/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748324-DCB2-DF6C-F191-209C408FD350}"/>
              </a:ext>
            </a:extLst>
          </p:cNvPr>
          <p:cNvSpPr/>
          <p:nvPr/>
        </p:nvSpPr>
        <p:spPr>
          <a:xfrm>
            <a:off x="6932388" y="4460548"/>
            <a:ext cx="4884460" cy="202469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/>
              <a:t>TOP TIP</a:t>
            </a:r>
            <a:endParaRPr lang="en-US"/>
          </a:p>
          <a:p>
            <a:pPr algn="ctr"/>
            <a:r>
              <a:rPr lang="en-US" sz="3200"/>
              <a:t>Read it aloud or ask an adult to </a:t>
            </a:r>
            <a:r>
              <a:rPr lang="en-US" sz="3200" dirty="0"/>
              <a:t>read it.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C304F9-979A-1226-ED1F-B102218C8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E9E46-1D33-4620-57D6-D7AA22F7C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BB77A-ED04-3AB8-D26E-39DDFC59A3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480924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/>
              <a:t>Tick the sentence written in Standard English.</a:t>
            </a:r>
            <a:br>
              <a:rPr lang="en-US" dirty="0"/>
            </a:br>
            <a:endParaRPr lang="en-US" dirty="0"/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A. Them books are mine.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B. Those books are mine.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C. Them books is mine.</a:t>
            </a:r>
            <a:br>
              <a:rPr lang="en-US" dirty="0">
                <a:ea typeface="+mn-lt"/>
                <a:cs typeface="+mn-lt"/>
              </a:rPr>
            </a:br>
            <a:endParaRPr lang="en-US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D. Those books is mine.</a:t>
            </a:r>
            <a:endParaRPr lang="en-US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8A854F-F1E6-207C-885C-0FE83FB05645}"/>
              </a:ext>
            </a:extLst>
          </p:cNvPr>
          <p:cNvSpPr/>
          <p:nvPr/>
        </p:nvSpPr>
        <p:spPr>
          <a:xfrm>
            <a:off x="6932388" y="4460548"/>
            <a:ext cx="4884460" cy="202469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/>
              <a:t>TOP TIP</a:t>
            </a:r>
            <a:endParaRPr lang="en-US"/>
          </a:p>
          <a:p>
            <a:pPr algn="ctr"/>
            <a:r>
              <a:rPr lang="en-US" sz="3200"/>
              <a:t>Read it aloud or ask an adult to </a:t>
            </a:r>
            <a:r>
              <a:rPr lang="en-US" sz="3200" dirty="0"/>
              <a:t>read it.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90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143</Words>
  <Application>Microsoft Office PowerPoint</Application>
  <PresentationFormat>Widescreen</PresentationFormat>
  <Paragraphs>40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Standard English</vt:lpstr>
      <vt:lpstr>Standard English</vt:lpstr>
      <vt:lpstr>Which uses Standard English?</vt:lpstr>
      <vt:lpstr>Sometimes we need to remember our grammatical rules 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Helen Craven</cp:lastModifiedBy>
  <cp:revision>458</cp:revision>
  <dcterms:created xsi:type="dcterms:W3CDTF">2026-02-13T14:44:34Z</dcterms:created>
  <dcterms:modified xsi:type="dcterms:W3CDTF">2026-03-10T21:35:54Z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