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3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undo custSel addSld delSld modSld modMainMaster">
      <pc:chgData name="Elisabeth Jones" userId="d871a531-438d-4e91-81ec-befa55583ca5" providerId="ADAL" clId="{B9B676CA-4031-44C8-8AA8-8D8C41A72080}" dt="2026-03-09T14:30:39.830" v="262" actId="1076"/>
      <pc:docMkLst>
        <pc:docMk/>
      </pc:docMkLst>
      <pc:sldChg chg="modSp mod">
        <pc:chgData name="Elisabeth Jones" userId="d871a531-438d-4e91-81ec-befa55583ca5" providerId="ADAL" clId="{B9B676CA-4031-44C8-8AA8-8D8C41A72080}" dt="2026-03-09T14:27:37.167" v="243" actId="20577"/>
        <pc:sldMkLst>
          <pc:docMk/>
          <pc:sldMk cId="148198462" sldId="256"/>
        </pc:sldMkLst>
        <pc:spChg chg="mod">
          <ac:chgData name="Elisabeth Jones" userId="d871a531-438d-4e91-81ec-befa55583ca5" providerId="ADAL" clId="{B9B676CA-4031-44C8-8AA8-8D8C41A72080}" dt="2026-03-09T14:27:37.167" v="243" actId="20577"/>
          <ac:spMkLst>
            <pc:docMk/>
            <pc:sldMk cId="148198462" sldId="256"/>
            <ac:spMk id="2" creationId="{005FA885-8B0C-B410-2B7E-4113FA246923}"/>
          </ac:spMkLst>
        </pc:spChg>
      </pc:sldChg>
      <pc:sldChg chg="addSp delSp modSp mod">
        <pc:chgData name="Elisabeth Jones" userId="d871a531-438d-4e91-81ec-befa55583ca5" providerId="ADAL" clId="{B9B676CA-4031-44C8-8AA8-8D8C41A72080}" dt="2026-03-09T14:30:39.830" v="262" actId="1076"/>
        <pc:sldMkLst>
          <pc:docMk/>
          <pc:sldMk cId="3479444236" sldId="258"/>
        </pc:sldMkLst>
        <pc:picChg chg="add mod">
          <ac:chgData name="Elisabeth Jones" userId="d871a531-438d-4e91-81ec-befa55583ca5" providerId="ADAL" clId="{B9B676CA-4031-44C8-8AA8-8D8C41A72080}" dt="2026-03-09T14:30:39.830" v="262" actId="1076"/>
          <ac:picMkLst>
            <pc:docMk/>
            <pc:sldMk cId="3479444236" sldId="258"/>
            <ac:picMk id="3" creationId="{D7AC04E4-0A12-AC9F-7151-9EB0E74E4200}"/>
          </ac:picMkLst>
        </pc:picChg>
      </pc:sldChg>
      <pc:sldChg chg="addSp delSp modSp mod setBg">
        <pc:chgData name="Elisabeth Jones" userId="d871a531-438d-4e91-81ec-befa55583ca5" providerId="ADAL" clId="{B9B676CA-4031-44C8-8AA8-8D8C41A72080}" dt="2026-03-09T14:28:11.352" v="252" actId="1076"/>
        <pc:sldMkLst>
          <pc:docMk/>
          <pc:sldMk cId="1632412304" sldId="259"/>
        </pc:sldMkLst>
        <pc:picChg chg="add mod">
          <ac:chgData name="Elisabeth Jones" userId="d871a531-438d-4e91-81ec-befa55583ca5" providerId="ADAL" clId="{B9B676CA-4031-44C8-8AA8-8D8C41A72080}" dt="2026-03-09T14:28:11.352" v="252" actId="1076"/>
          <ac:picMkLst>
            <pc:docMk/>
            <pc:sldMk cId="1632412304" sldId="259"/>
            <ac:picMk id="3" creationId="{BD1DF188-BD26-027F-2025-BC0D90B7535E}"/>
          </ac:picMkLst>
        </pc:picChg>
      </pc:sldChg>
      <pc:sldChg chg="addSp delSp modSp mod">
        <pc:chgData name="Elisabeth Jones" userId="d871a531-438d-4e91-81ec-befa55583ca5" providerId="ADAL" clId="{B9B676CA-4031-44C8-8AA8-8D8C41A72080}" dt="2026-03-09T14:29:07.963" v="255" actId="1076"/>
        <pc:sldMkLst>
          <pc:docMk/>
          <pc:sldMk cId="178006574" sldId="260"/>
        </pc:sldMkLst>
        <pc:picChg chg="add mod">
          <ac:chgData name="Elisabeth Jones" userId="d871a531-438d-4e91-81ec-befa55583ca5" providerId="ADAL" clId="{B9B676CA-4031-44C8-8AA8-8D8C41A72080}" dt="2026-03-09T14:29:07.963" v="255" actId="1076"/>
          <ac:picMkLst>
            <pc:docMk/>
            <pc:sldMk cId="178006574" sldId="260"/>
            <ac:picMk id="3" creationId="{4FA958C6-4877-D0C9-EF74-4CCC647CC929}"/>
          </ac:picMkLst>
        </pc:picChg>
      </pc:sldChg>
      <pc:sldChg chg="addSp delSp modSp mod">
        <pc:chgData name="Elisabeth Jones" userId="d871a531-438d-4e91-81ec-befa55583ca5" providerId="ADAL" clId="{B9B676CA-4031-44C8-8AA8-8D8C41A72080}" dt="2026-03-09T14:30:11.086" v="258" actId="1076"/>
        <pc:sldMkLst>
          <pc:docMk/>
          <pc:sldMk cId="3019040487" sldId="263"/>
        </pc:sldMkLst>
        <pc:picChg chg="add mod">
          <ac:chgData name="Elisabeth Jones" userId="d871a531-438d-4e91-81ec-befa55583ca5" providerId="ADAL" clId="{B9B676CA-4031-44C8-8AA8-8D8C41A72080}" dt="2026-03-09T14:30:11.086" v="258" actId="1076"/>
          <ac:picMkLst>
            <pc:docMk/>
            <pc:sldMk cId="3019040487" sldId="263"/>
            <ac:picMk id="3" creationId="{A6201E33-D007-49D3-A1B7-C57DB9428257}"/>
          </ac:picMkLst>
        </pc:picChg>
      </pc:sldChg>
      <pc:sldChg chg="addSp modSp new mod">
        <pc:chgData name="Elisabeth Jones" userId="d871a531-438d-4e91-81ec-befa55583ca5" providerId="ADAL" clId="{B9B676CA-4031-44C8-8AA8-8D8C41A72080}" dt="2026-03-09T14:27:55.616" v="249" actId="1076"/>
        <pc:sldMkLst>
          <pc:docMk/>
          <pc:sldMk cId="1840955554" sldId="264"/>
        </pc:sldMkLst>
        <pc:spChg chg="mod">
          <ac:chgData name="Elisabeth Jones" userId="d871a531-438d-4e91-81ec-befa55583ca5" providerId="ADAL" clId="{B9B676CA-4031-44C8-8AA8-8D8C41A72080}" dt="2026-03-09T14:24:30.975" v="123" actId="20577"/>
          <ac:spMkLst>
            <pc:docMk/>
            <pc:sldMk cId="1840955554" sldId="264"/>
            <ac:spMk id="2" creationId="{BFF44B7C-CD65-31FA-0A62-2355DC36EE54}"/>
          </ac:spMkLst>
        </pc:spChg>
        <pc:spChg chg="mod">
          <ac:chgData name="Elisabeth Jones" userId="d871a531-438d-4e91-81ec-befa55583ca5" providerId="ADAL" clId="{B9B676CA-4031-44C8-8AA8-8D8C41A72080}" dt="2026-03-09T14:27:55.616" v="249" actId="1076"/>
          <ac:spMkLst>
            <pc:docMk/>
            <pc:sldMk cId="1840955554" sldId="264"/>
            <ac:spMk id="3" creationId="{D7B95156-427A-851A-9387-4FDDCB4B461C}"/>
          </ac:spMkLst>
        </pc:spChg>
        <pc:spChg chg="add mod">
          <ac:chgData name="Elisabeth Jones" userId="d871a531-438d-4e91-81ec-befa55583ca5" providerId="ADAL" clId="{B9B676CA-4031-44C8-8AA8-8D8C41A72080}" dt="2026-03-09T14:25:56.770" v="229" actId="1076"/>
          <ac:spMkLst>
            <pc:docMk/>
            <pc:sldMk cId="1840955554" sldId="264"/>
            <ac:spMk id="4" creationId="{437C8E38-5451-368E-2BF3-C5B5481DD7A5}"/>
          </ac:spMkLst>
        </pc:spChg>
      </pc:sldChg>
      <pc:sldMasterChg chg="setBg modSldLayout">
        <pc:chgData name="Elisabeth Jones" userId="d871a531-438d-4e91-81ec-befa55583ca5" providerId="ADAL" clId="{B9B676CA-4031-44C8-8AA8-8D8C41A72080}" dt="2026-02-26T09:15:10.163" v="39"/>
        <pc:sldMasterMkLst>
          <pc:docMk/>
          <pc:sldMasterMk cId="2507702052" sldId="2147483648"/>
        </pc:sldMasterMkLst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1984010612" sldId="2147483649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687937015" sldId="2147483650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135421712" sldId="2147483651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2362936519" sldId="2147483652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240683848" sldId="2147483653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521962967" sldId="2147483654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1279162468" sldId="2147483655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2191655011" sldId="2147483656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3293717757" sldId="2147483657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021080954" sldId="2147483658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165691831" sldId="2147483659"/>
          </pc:sldLayoutMkLst>
        </pc:sldLayoutChg>
      </pc:sldMasterChg>
    </pc:docChg>
  </pc:docChgLst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3-16T21:29:46.244" v="63"/>
      <pc:docMkLst>
        <pc:docMk/>
      </pc:docMkLst>
      <pc:sldChg chg="modSp mod">
        <pc:chgData name="Elisabeth Jones" userId="d871a531-438d-4e91-81ec-befa55583ca5" providerId="ADAL" clId="{7D45C4F6-F8BD-4FB2-8BFD-6165C5C1085F}" dt="2026-03-16T21:25:31.279" v="38" actId="20577"/>
        <pc:sldMkLst>
          <pc:docMk/>
          <pc:sldMk cId="148198462" sldId="256"/>
        </pc:sldMkLst>
        <pc:spChg chg="mod">
          <ac:chgData name="Elisabeth Jones" userId="d871a531-438d-4e91-81ec-befa55583ca5" providerId="ADAL" clId="{7D45C4F6-F8BD-4FB2-8BFD-6165C5C1085F}" dt="2026-03-16T21:25:31.279" v="38" actId="20577"/>
          <ac:spMkLst>
            <pc:docMk/>
            <pc:sldMk cId="148198462" sldId="256"/>
            <ac:spMk id="2" creationId="{005FA885-8B0C-B410-2B7E-4113FA246923}"/>
          </ac:spMkLst>
        </pc:spChg>
      </pc:sldChg>
      <pc:sldChg chg="addSp delSp modSp mod ord">
        <pc:chgData name="Elisabeth Jones" userId="d871a531-438d-4e91-81ec-befa55583ca5" providerId="ADAL" clId="{7D45C4F6-F8BD-4FB2-8BFD-6165C5C1085F}" dt="2026-03-16T21:27:12.566" v="48"/>
        <pc:sldMkLst>
          <pc:docMk/>
          <pc:sldMk cId="3479444236" sldId="258"/>
        </pc:sldMkLst>
        <pc:picChg chg="del">
          <ac:chgData name="Elisabeth Jones" userId="d871a531-438d-4e91-81ec-befa55583ca5" providerId="ADAL" clId="{7D45C4F6-F8BD-4FB2-8BFD-6165C5C1085F}" dt="2026-03-16T21:25:55.999" v="43" actId="478"/>
          <ac:picMkLst>
            <pc:docMk/>
            <pc:sldMk cId="3479444236" sldId="258"/>
            <ac:picMk id="3" creationId="{D7AC04E4-0A12-AC9F-7151-9EB0E74E4200}"/>
          </ac:picMkLst>
        </pc:picChg>
        <pc:picChg chg="add mod">
          <ac:chgData name="Elisabeth Jones" userId="d871a531-438d-4e91-81ec-befa55583ca5" providerId="ADAL" clId="{7D45C4F6-F8BD-4FB2-8BFD-6165C5C1085F}" dt="2026-03-16T21:26:54.461" v="46" actId="1076"/>
          <ac:picMkLst>
            <pc:docMk/>
            <pc:sldMk cId="3479444236" sldId="258"/>
            <ac:picMk id="4" creationId="{2A0D7320-6DF8-ACE5-FE08-3A49D9076ECD}"/>
          </ac:picMkLst>
        </pc:picChg>
      </pc:sldChg>
      <pc:sldChg chg="addSp delSp modSp mod">
        <pc:chgData name="Elisabeth Jones" userId="d871a531-438d-4e91-81ec-befa55583ca5" providerId="ADAL" clId="{7D45C4F6-F8BD-4FB2-8BFD-6165C5C1085F}" dt="2026-03-16T21:27:19.456" v="51" actId="1076"/>
        <pc:sldMkLst>
          <pc:docMk/>
          <pc:sldMk cId="1632412304" sldId="259"/>
        </pc:sldMkLst>
        <pc:picChg chg="del">
          <ac:chgData name="Elisabeth Jones" userId="d871a531-438d-4e91-81ec-befa55583ca5" providerId="ADAL" clId="{7D45C4F6-F8BD-4FB2-8BFD-6165C5C1085F}" dt="2026-03-16T21:25:50.944" v="40" actId="478"/>
          <ac:picMkLst>
            <pc:docMk/>
            <pc:sldMk cId="1632412304" sldId="259"/>
            <ac:picMk id="3" creationId="{BD1DF188-BD26-027F-2025-BC0D90B7535E}"/>
          </ac:picMkLst>
        </pc:picChg>
        <pc:picChg chg="add mod">
          <ac:chgData name="Elisabeth Jones" userId="d871a531-438d-4e91-81ec-befa55583ca5" providerId="ADAL" clId="{7D45C4F6-F8BD-4FB2-8BFD-6165C5C1085F}" dt="2026-03-16T21:27:19.456" v="51" actId="1076"/>
          <ac:picMkLst>
            <pc:docMk/>
            <pc:sldMk cId="1632412304" sldId="259"/>
            <ac:picMk id="4" creationId="{9AC6278F-7F07-F8B0-B24A-35E7D572995D}"/>
          </ac:picMkLst>
        </pc:picChg>
      </pc:sldChg>
      <pc:sldChg chg="addSp delSp modSp add del mod">
        <pc:chgData name="Elisabeth Jones" userId="d871a531-438d-4e91-81ec-befa55583ca5" providerId="ADAL" clId="{7D45C4F6-F8BD-4FB2-8BFD-6165C5C1085F}" dt="2026-03-16T21:29:42.919" v="61" actId="47"/>
        <pc:sldMkLst>
          <pc:docMk/>
          <pc:sldMk cId="178006574" sldId="260"/>
        </pc:sldMkLst>
        <pc:picChg chg="del">
          <ac:chgData name="Elisabeth Jones" userId="d871a531-438d-4e91-81ec-befa55583ca5" providerId="ADAL" clId="{7D45C4F6-F8BD-4FB2-8BFD-6165C5C1085F}" dt="2026-03-16T21:25:52.749" v="41" actId="478"/>
          <ac:picMkLst>
            <pc:docMk/>
            <pc:sldMk cId="178006574" sldId="260"/>
            <ac:picMk id="3" creationId="{4FA958C6-4877-D0C9-EF74-4CCC647CC929}"/>
          </ac:picMkLst>
        </pc:picChg>
        <pc:picChg chg="add mod">
          <ac:chgData name="Elisabeth Jones" userId="d871a531-438d-4e91-81ec-befa55583ca5" providerId="ADAL" clId="{7D45C4F6-F8BD-4FB2-8BFD-6165C5C1085F}" dt="2026-03-16T21:27:43.088" v="54" actId="1076"/>
          <ac:picMkLst>
            <pc:docMk/>
            <pc:sldMk cId="178006574" sldId="260"/>
            <ac:picMk id="4" creationId="{6F70D137-8825-91B7-D9DA-3D5402E97942}"/>
          </ac:picMkLst>
        </pc:picChg>
      </pc:sldChg>
      <pc:sldChg chg="addSp delSp modSp mod ord">
        <pc:chgData name="Elisabeth Jones" userId="d871a531-438d-4e91-81ec-befa55583ca5" providerId="ADAL" clId="{7D45C4F6-F8BD-4FB2-8BFD-6165C5C1085F}" dt="2026-03-16T21:29:46.244" v="63"/>
        <pc:sldMkLst>
          <pc:docMk/>
          <pc:sldMk cId="3019040487" sldId="263"/>
        </pc:sldMkLst>
        <pc:picChg chg="del">
          <ac:chgData name="Elisabeth Jones" userId="d871a531-438d-4e91-81ec-befa55583ca5" providerId="ADAL" clId="{7D45C4F6-F8BD-4FB2-8BFD-6165C5C1085F}" dt="2026-03-16T21:25:54.303" v="42" actId="478"/>
          <ac:picMkLst>
            <pc:docMk/>
            <pc:sldMk cId="3019040487" sldId="263"/>
            <ac:picMk id="3" creationId="{A6201E33-D007-49D3-A1B7-C57DB9428257}"/>
          </ac:picMkLst>
        </pc:picChg>
        <pc:picChg chg="add mod">
          <ac:chgData name="Elisabeth Jones" userId="d871a531-438d-4e91-81ec-befa55583ca5" providerId="ADAL" clId="{7D45C4F6-F8BD-4FB2-8BFD-6165C5C1085F}" dt="2026-03-16T21:28:44.181" v="57" actId="1076"/>
          <ac:picMkLst>
            <pc:docMk/>
            <pc:sldMk cId="3019040487" sldId="263"/>
            <ac:picMk id="4" creationId="{940078C2-8441-2226-E200-9E5696A12487}"/>
          </ac:picMkLst>
        </pc:picChg>
      </pc:sldChg>
      <pc:sldChg chg="del">
        <pc:chgData name="Elisabeth Jones" userId="d871a531-438d-4e91-81ec-befa55583ca5" providerId="ADAL" clId="{7D45C4F6-F8BD-4FB2-8BFD-6165C5C1085F}" dt="2026-03-16T21:25:43.329" v="39" actId="47"/>
        <pc:sldMkLst>
          <pc:docMk/>
          <pc:sldMk cId="1840955554" sldId="264"/>
        </pc:sldMkLst>
      </pc:sldChg>
      <pc:sldChg chg="new del">
        <pc:chgData name="Elisabeth Jones" userId="d871a531-438d-4e91-81ec-befa55583ca5" providerId="ADAL" clId="{7D45C4F6-F8BD-4FB2-8BFD-6165C5C1085F}" dt="2026-03-16T21:29:41.773" v="60" actId="680"/>
        <pc:sldMkLst>
          <pc:docMk/>
          <pc:sldMk cId="2026989976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CBC88-C48A-B71E-01B6-6029CC46D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9ACBE-C467-2508-0391-4BFC6BF1A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B51C0-C10B-FB82-3E8A-257F7CB09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FC5EE-968D-D903-CA29-16735F9FB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97B70-B11D-7E92-8098-2B598130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010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065B-00D9-D264-1FC9-ACD5C3DB2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6719B-5D95-4AE7-CDCD-8A7A31150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04765-6F16-7152-8C2B-BAA7FE5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AF388-87F6-C8B3-B6A9-2CC96AC2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3BFD9-2D93-2427-98C4-79B812624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3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1C491-E209-37C8-378E-125FB42C3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944F3-C7B4-26A4-DF37-FE2DB30B7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547FE7-C1DB-AA16-07AE-75AAD4C2E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EE2C1-20F1-24D1-1582-493E1E30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D3336-3AE7-BF07-520F-FE422C07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2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8C4B1-DAF4-D7B9-31AF-B93B6A544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509D2-EE48-10C3-BFFB-EAC0016BD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36BAB5-1BBE-DA77-6BA8-46F7F7388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B43EC-0B77-BA17-3C06-42657E08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4A2740-D628-9120-4869-A5B9E67DD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06350-2FEF-2711-2A9C-1744F05B4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3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23066-7A2D-C64C-ADBD-3386751CF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2E95E-D6B3-1387-2A0A-83A9A59E6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2C38D-75FB-07F6-237D-08B5EE9FEA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45752A-4798-03A1-E2D5-619A252FA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928014-89C7-B10C-3FCC-DDE41A14A0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4D694-2C41-6835-D58F-8A5A94FD8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D21499-AC23-0E0F-DA3C-38D3A175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AE6BFF-83C3-6AFB-56DF-1BD8D46FF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8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DC8A4-4796-1442-D2DD-C9DD0871B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C079CD-C023-472A-26FD-E68E7D33F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410CB0-F606-4CB4-1296-361AA2ECD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7F0715-677C-8EBF-B370-A7585A3EB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6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A04EA0-27EC-0E96-EAB0-1AAF68B8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1AE4B-6329-8F3F-8EB2-0F8C14D5B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3ECF1-ACEE-1D85-CA4F-28A8C92A7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16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E2795-C726-25CE-F2CE-7F697C1E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7FA44-EFBB-B4F7-8044-83018C2F2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BBE29-8201-4179-CC82-F35A552945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97190-D61F-18A9-72D0-69F3BC944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5F0DF2-1706-EAA4-6648-A83C797FB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50C3C-D285-ED41-1334-A85A44E2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5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2E39-B73E-528A-8D7F-873175026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26C1A-6B69-26A5-0FCA-1F39B9451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40885-A1AD-3195-BD00-6EC78A6399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FA363-F752-5BC3-BB9F-1E62585AD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FFF6F-7A1B-84DB-F909-78034C5D5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DC72B-45CA-5D85-7B35-06F0BF63D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71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1EC0-CC5A-2727-6FDC-5F27E21E2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BECCB-A028-EE23-9F8E-D4A2AA231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2E2C3-E9C9-5CB2-4F91-2055EBBC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DE8BD-3BAC-A1ED-0106-515D6AA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EDC65-1150-6C01-131F-CD0B51BA8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80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38148C-D23E-E5CB-40D4-EFD78C4D3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72F6C-4B9D-9799-2EA0-3030D19DF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84D93-E0E4-43A0-18E6-250AF0578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9DC53-FCC8-DC6A-723B-F1A24073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25F1A-C403-2712-74B7-3500E026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91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ADCE0-9305-07F7-F7CD-B95662C55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6C46EE-92A9-3C51-0394-57F6494FC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4BF41-AAC4-6A55-8AA5-A0ED878F1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3E35E-085D-76D9-14C2-0C366802C6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6FD0D-1C31-8489-6C4A-0C5F4346A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70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FA885-8B0C-B410-2B7E-4113FA2469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Multiplying by a single digit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AF7D88-C098-BFE2-E734-2C193753D6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A0D7320-6DF8-ACE5-FE08-3A49D9076E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864" y="966528"/>
            <a:ext cx="9045333" cy="4248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44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AC6278F-7F07-F8B0-B24A-35E7D57299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4396" y="970338"/>
            <a:ext cx="8602258" cy="4546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12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40078C2-8441-2226-E200-9E5696A124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0847" y="971721"/>
            <a:ext cx="8720487" cy="456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40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F70D137-8825-91B7-D9DA-3D5402E979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0913" y="986624"/>
            <a:ext cx="8586322" cy="455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6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5FB9C71-0642-4566-A42A-234235CFAD8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06A0199-85C4-45EC-BF90-FA28D800B3C3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customXml/itemProps3.xml><?xml version="1.0" encoding="utf-8"?>
<ds:datastoreItem xmlns:ds="http://schemas.openxmlformats.org/officeDocument/2006/customXml" ds:itemID="{7FB0A267-BF5C-4D10-A7B1-63B2444E13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5</Words>
  <Application>Microsoft Office PowerPoint</Application>
  <PresentationFormat>Widescreen</PresentationFormat>
  <Paragraphs>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Multiplying by a single digit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2026-02-13T10:03:22Z</dcterms:created>
  <dcterms:modified xsi:type="dcterms:W3CDTF">2026-03-16T21:29:50Z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