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87A772-3DAC-4319-9C87-E3EAB238C745}" v="4" dt="2026-03-13T16:07:09.5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sabeth Jones" userId="d871a531-438d-4e91-81ec-befa55583ca5" providerId="ADAL" clId="{7D45C4F6-F8BD-4FB2-8BFD-6165C5C1085F}"/>
    <pc:docChg chg="custSel addSld delSld modSld">
      <pc:chgData name="Elisabeth Jones" userId="d871a531-438d-4e91-81ec-befa55583ca5" providerId="ADAL" clId="{7D45C4F6-F8BD-4FB2-8BFD-6165C5C1085F}" dt="2026-03-13T16:07:09.524" v="744"/>
      <pc:docMkLst>
        <pc:docMk/>
      </pc:docMkLst>
      <pc:sldChg chg="addSp del">
        <pc:chgData name="Elisabeth Jones" userId="d871a531-438d-4e91-81ec-befa55583ca5" providerId="ADAL" clId="{7D45C4F6-F8BD-4FB2-8BFD-6165C5C1085F}" dt="2026-03-13T16:00:49.142" v="1" actId="47"/>
        <pc:sldMkLst>
          <pc:docMk/>
          <pc:sldMk cId="1323417979" sldId="257"/>
        </pc:sldMkLst>
      </pc:sldChg>
      <pc:sldChg chg="addSp delSp modSp new mod">
        <pc:chgData name="Elisabeth Jones" userId="d871a531-438d-4e91-81ec-befa55583ca5" providerId="ADAL" clId="{7D45C4F6-F8BD-4FB2-8BFD-6165C5C1085F}" dt="2026-03-13T16:07:09.524" v="744"/>
        <pc:sldMkLst>
          <pc:docMk/>
          <pc:sldMk cId="1276680998" sldId="261"/>
        </pc:sldMkLst>
        <pc:spChg chg="mod">
          <ac:chgData name="Elisabeth Jones" userId="d871a531-438d-4e91-81ec-befa55583ca5" providerId="ADAL" clId="{7D45C4F6-F8BD-4FB2-8BFD-6165C5C1085F}" dt="2026-03-13T16:03:11.741" v="245" actId="20577"/>
          <ac:spMkLst>
            <pc:docMk/>
            <pc:sldMk cId="1276680998" sldId="261"/>
            <ac:spMk id="2" creationId="{44387BA6-1C18-FD15-9359-FD3004B0F0AA}"/>
          </ac:spMkLst>
        </pc:spChg>
        <pc:spChg chg="add mod">
          <ac:chgData name="Elisabeth Jones" userId="d871a531-438d-4e91-81ec-befa55583ca5" providerId="ADAL" clId="{7D45C4F6-F8BD-4FB2-8BFD-6165C5C1085F}" dt="2026-03-13T16:07:09.524" v="744"/>
          <ac:spMkLst>
            <pc:docMk/>
            <pc:sldMk cId="1276680998" sldId="261"/>
            <ac:spMk id="4" creationId="{59C558D3-FB7D-4905-6349-3D29C8FF0613}"/>
          </ac:spMkLst>
        </pc:spChg>
        <pc:picChg chg="add del mod">
          <ac:chgData name="Elisabeth Jones" userId="d871a531-438d-4e91-81ec-befa55583ca5" providerId="ADAL" clId="{7D45C4F6-F8BD-4FB2-8BFD-6165C5C1085F}" dt="2026-03-13T16:02:52.311" v="199" actId="478"/>
          <ac:picMkLst>
            <pc:docMk/>
            <pc:sldMk cId="1276680998" sldId="261"/>
            <ac:picMk id="3" creationId="{BD382797-3F90-E901-59AA-ACCFC25D5C91}"/>
          </ac:picMkLst>
        </pc:picChg>
      </pc:sldChg>
      <pc:sldChg chg="addSp del">
        <pc:chgData name="Elisabeth Jones" userId="d871a531-438d-4e91-81ec-befa55583ca5" providerId="ADAL" clId="{7D45C4F6-F8BD-4FB2-8BFD-6165C5C1085F}" dt="2026-03-13T16:00:49.497" v="2" actId="47"/>
        <pc:sldMkLst>
          <pc:docMk/>
          <pc:sldMk cId="2841763459" sldId="261"/>
        </pc:sldMkLst>
      </pc:sldChg>
      <pc:sldChg chg="del">
        <pc:chgData name="Elisabeth Jones" userId="d871a531-438d-4e91-81ec-befa55583ca5" providerId="ADAL" clId="{7D45C4F6-F8BD-4FB2-8BFD-6165C5C1085F}" dt="2026-03-13T16:00:49.755" v="3" actId="47"/>
        <pc:sldMkLst>
          <pc:docMk/>
          <pc:sldMk cId="706959592" sldId="262"/>
        </pc:sldMkLst>
      </pc:sldChg>
      <pc:sldChg chg="addSp modSp new mod">
        <pc:chgData name="Elisabeth Jones" userId="d871a531-438d-4e91-81ec-befa55583ca5" providerId="ADAL" clId="{7D45C4F6-F8BD-4FB2-8BFD-6165C5C1085F}" dt="2026-03-13T16:07:07.613" v="743"/>
        <pc:sldMkLst>
          <pc:docMk/>
          <pc:sldMk cId="2791037431" sldId="262"/>
        </pc:sldMkLst>
        <pc:spChg chg="mod">
          <ac:chgData name="Elisabeth Jones" userId="d871a531-438d-4e91-81ec-befa55583ca5" providerId="ADAL" clId="{7D45C4F6-F8BD-4FB2-8BFD-6165C5C1085F}" dt="2026-03-13T16:04:43.084" v="401" actId="14100"/>
          <ac:spMkLst>
            <pc:docMk/>
            <pc:sldMk cId="2791037431" sldId="262"/>
            <ac:spMk id="2" creationId="{E1559000-0F3E-661B-A195-3386A449DDE6}"/>
          </ac:spMkLst>
        </pc:spChg>
        <pc:spChg chg="add mod">
          <ac:chgData name="Elisabeth Jones" userId="d871a531-438d-4e91-81ec-befa55583ca5" providerId="ADAL" clId="{7D45C4F6-F8BD-4FB2-8BFD-6165C5C1085F}" dt="2026-03-13T16:07:07.613" v="743"/>
          <ac:spMkLst>
            <pc:docMk/>
            <pc:sldMk cId="2791037431" sldId="262"/>
            <ac:spMk id="3" creationId="{164244B8-88C1-02AA-01DC-6BDA682A0667}"/>
          </ac:spMkLst>
        </pc:spChg>
      </pc:sldChg>
      <pc:sldChg chg="del">
        <pc:chgData name="Elisabeth Jones" userId="d871a531-438d-4e91-81ec-befa55583ca5" providerId="ADAL" clId="{7D45C4F6-F8BD-4FB2-8BFD-6165C5C1085F}" dt="2026-03-13T16:00:50.304" v="4" actId="47"/>
        <pc:sldMkLst>
          <pc:docMk/>
          <pc:sldMk cId="1047025065" sldId="263"/>
        </pc:sldMkLst>
      </pc:sldChg>
      <pc:sldChg chg="addSp modSp new mod">
        <pc:chgData name="Elisabeth Jones" userId="d871a531-438d-4e91-81ec-befa55583ca5" providerId="ADAL" clId="{7D45C4F6-F8BD-4FB2-8BFD-6165C5C1085F}" dt="2026-03-13T16:07:04.863" v="742" actId="207"/>
        <pc:sldMkLst>
          <pc:docMk/>
          <pc:sldMk cId="2387583335" sldId="263"/>
        </pc:sldMkLst>
        <pc:spChg chg="mod">
          <ac:chgData name="Elisabeth Jones" userId="d871a531-438d-4e91-81ec-befa55583ca5" providerId="ADAL" clId="{7D45C4F6-F8BD-4FB2-8BFD-6165C5C1085F}" dt="2026-03-13T16:06:16.673" v="631" actId="1076"/>
          <ac:spMkLst>
            <pc:docMk/>
            <pc:sldMk cId="2387583335" sldId="263"/>
            <ac:spMk id="2" creationId="{E838742E-636E-8678-BA31-15BBBB3B7D25}"/>
          </ac:spMkLst>
        </pc:spChg>
        <pc:spChg chg="add mod">
          <ac:chgData name="Elisabeth Jones" userId="d871a531-438d-4e91-81ec-befa55583ca5" providerId="ADAL" clId="{7D45C4F6-F8BD-4FB2-8BFD-6165C5C1085F}" dt="2026-03-13T16:07:04.863" v="742" actId="207"/>
          <ac:spMkLst>
            <pc:docMk/>
            <pc:sldMk cId="2387583335" sldId="263"/>
            <ac:spMk id="3" creationId="{8670A0A9-59D2-E50B-443A-6B308C13FCDE}"/>
          </ac:spMkLst>
        </pc:spChg>
      </pc:sldChg>
    </pc:docChg>
  </pc:docChgLst>
  <pc:docChgLst>
    <pc:chgData name="Elisabeth Jones" userId="S::e.jones@springwood.hants.sch.uk::d871a531-438d-4e91-81ec-befa55583ca5" providerId="AD" clId="Web-{00D566C9-86B2-D6A8-5E6C-A76D6FE94C7F}"/>
    <pc:docChg chg="addSld delSld modSld">
      <pc:chgData name="Elisabeth Jones" userId="S::e.jones@springwood.hants.sch.uk::d871a531-438d-4e91-81ec-befa55583ca5" providerId="AD" clId="Web-{00D566C9-86B2-D6A8-5E6C-A76D6FE94C7F}" dt="2026-03-01T20:17:57.669" v="406" actId="20577"/>
      <pc:docMkLst>
        <pc:docMk/>
      </pc:docMkLst>
      <pc:sldChg chg="modSp">
        <pc:chgData name="Elisabeth Jones" userId="S::e.jones@springwood.hants.sch.uk::d871a531-438d-4e91-81ec-befa55583ca5" providerId="AD" clId="Web-{00D566C9-86B2-D6A8-5E6C-A76D6FE94C7F}" dt="2026-03-01T19:57:15.177" v="2" actId="20577"/>
        <pc:sldMkLst>
          <pc:docMk/>
          <pc:sldMk cId="1672203047" sldId="256"/>
        </pc:sldMkLst>
        <pc:spChg chg="mod">
          <ac:chgData name="Elisabeth Jones" userId="S::e.jones@springwood.hants.sch.uk::d871a531-438d-4e91-81ec-befa55583ca5" providerId="AD" clId="Web-{00D566C9-86B2-D6A8-5E6C-A76D6FE94C7F}" dt="2026-03-01T19:57:15.177" v="2" actId="20577"/>
          <ac:spMkLst>
            <pc:docMk/>
            <pc:sldMk cId="1672203047" sldId="256"/>
            <ac:spMk id="2" creationId="{ACA763FE-B670-236C-75FF-80D356F3EED1}"/>
          </ac:spMkLst>
        </pc:spChg>
      </pc:sldChg>
      <pc:sldChg chg="delSp modSp add replId">
        <pc:chgData name="Elisabeth Jones" userId="S::e.jones@springwood.hants.sch.uk::d871a531-438d-4e91-81ec-befa55583ca5" providerId="AD" clId="Web-{00D566C9-86B2-D6A8-5E6C-A76D6FE94C7F}" dt="2026-03-01T20:06:07.901" v="36" actId="1076"/>
        <pc:sldMkLst>
          <pc:docMk/>
          <pc:sldMk cId="2464969850" sldId="260"/>
        </pc:sldMkLst>
        <pc:spChg chg="mod">
          <ac:chgData name="Elisabeth Jones" userId="S::e.jones@springwood.hants.sch.uk::d871a531-438d-4e91-81ec-befa55583ca5" providerId="AD" clId="Web-{00D566C9-86B2-D6A8-5E6C-A76D6FE94C7F}" dt="2026-03-01T20:06:07.901" v="36" actId="1076"/>
          <ac:spMkLst>
            <pc:docMk/>
            <pc:sldMk cId="2464969850" sldId="260"/>
            <ac:spMk id="2" creationId="{25184E26-3096-CCF8-73FE-A7CF34BBC15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9C8AF-E061-BF71-BEB3-62363B0D4CF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ADE94755-F7A1-E2EA-1A1A-B59FDDE426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D73F5A2-981D-66B5-143F-499CC630C2D3}"/>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5" name="Footer Placeholder 4">
            <a:extLst>
              <a:ext uri="{FF2B5EF4-FFF2-40B4-BE49-F238E27FC236}">
                <a16:creationId xmlns:a16="http://schemas.microsoft.com/office/drawing/2014/main" id="{0715D894-016A-01C0-A85F-48372C7775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D70CCC-3B10-E60C-B5FE-095AFDA65329}"/>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2230866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53146-E03D-EA9A-54D1-EC2D166EAA2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6FC85DA-9837-3A46-A8D8-6D8915FBCE1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B53C961-C61F-640F-FD22-C4C636910DBC}"/>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5" name="Footer Placeholder 4">
            <a:extLst>
              <a:ext uri="{FF2B5EF4-FFF2-40B4-BE49-F238E27FC236}">
                <a16:creationId xmlns:a16="http://schemas.microsoft.com/office/drawing/2014/main" id="{E85CC82E-B572-25B1-0E1D-03DDEAF46D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86506F-4206-FED2-D59A-F793990B650F}"/>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3122031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CD375-7DA6-F29E-0320-7399D98531A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D08C47F9-7303-DD3E-8B15-4E581844FA3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3964D74-4ABA-61A2-A5A6-D5E62D346500}"/>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5" name="Footer Placeholder 4">
            <a:extLst>
              <a:ext uri="{FF2B5EF4-FFF2-40B4-BE49-F238E27FC236}">
                <a16:creationId xmlns:a16="http://schemas.microsoft.com/office/drawing/2014/main" id="{56A2960B-5A21-28E2-4141-9770D205FE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63D3A4-1CEC-2970-9FC6-9865802BF91B}"/>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347233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1C8C7-774A-3AD4-A6AE-8E7E7A91C4A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A8735A0-0626-80BA-70B8-1D083AC0C15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8158A01-62D4-7B86-8583-38D7A49ED2E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BB1652D-200D-1CA5-A5C9-5EDEB82ECF84}"/>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6" name="Footer Placeholder 5">
            <a:extLst>
              <a:ext uri="{FF2B5EF4-FFF2-40B4-BE49-F238E27FC236}">
                <a16:creationId xmlns:a16="http://schemas.microsoft.com/office/drawing/2014/main" id="{7BE333C1-D743-22AD-AAD2-D1372AF2A9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24D491-9F8D-FDB0-BBAB-9971DFE825A3}"/>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699505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3F46B-A278-FFB9-6D44-B22DEBB7E69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3DE8DD6-DDC9-D536-8B99-32024DA509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BFFE50D-B9A4-ECE7-2D38-D1599F12042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76E7AC3-B07B-9A5C-26C7-4B80ABC8F2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FFABD1E-D40B-E1CE-FB7D-6F91782D4E4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7BD2354-F666-9D3E-26B9-B2D03FB5A5F9}"/>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8" name="Footer Placeholder 7">
            <a:extLst>
              <a:ext uri="{FF2B5EF4-FFF2-40B4-BE49-F238E27FC236}">
                <a16:creationId xmlns:a16="http://schemas.microsoft.com/office/drawing/2014/main" id="{B0F62019-E160-96F7-03E2-B7EFB05B5F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B88FFF8-3944-1DA3-DB10-69BD35AD58C7}"/>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231484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4725F-5734-CA63-1889-CBB6D5ADD37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BC6B186-151D-4172-8D4E-16C6FE2D7915}"/>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4" name="Footer Placeholder 3">
            <a:extLst>
              <a:ext uri="{FF2B5EF4-FFF2-40B4-BE49-F238E27FC236}">
                <a16:creationId xmlns:a16="http://schemas.microsoft.com/office/drawing/2014/main" id="{3CD9D0F7-8D6F-68C5-8559-090D413787A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9299A2A-3752-2D42-DC73-AE165CCFC93C}"/>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912155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DE7920B-6AAF-4836-AADA-4EB40CFE2EDD}"/>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3" name="Footer Placeholder 2">
            <a:extLst>
              <a:ext uri="{FF2B5EF4-FFF2-40B4-BE49-F238E27FC236}">
                <a16:creationId xmlns:a16="http://schemas.microsoft.com/office/drawing/2014/main" id="{D4D22484-B64D-01D5-D1ED-4A7CC0E76D5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F7B3603-3082-13DB-4836-F65BA8A93DEF}"/>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41096981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5E639-19ED-7412-3F94-22B1DE6AF1B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85F9DF8-E789-4A7A-2B68-EA26BC182F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36A8F5C-11FC-614F-B626-B3B7AB68A0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A4F714C-BC65-553E-2E63-1FCAF5A4AC79}"/>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6" name="Footer Placeholder 5">
            <a:extLst>
              <a:ext uri="{FF2B5EF4-FFF2-40B4-BE49-F238E27FC236}">
                <a16:creationId xmlns:a16="http://schemas.microsoft.com/office/drawing/2014/main" id="{8F4B1096-F4C7-5A9E-5D5C-F6BC22900B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D2F270-5059-585E-D639-3AD0354C54C8}"/>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127414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730F7-C3B8-6FDC-1657-3F65D27510B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0ABEF97-F88C-D275-1E15-BFE6688895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17F6D1-3C1D-72A4-DB17-66EB90BCA6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3942B08-BE24-99F8-0D13-9493DCDD8FB3}"/>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6" name="Footer Placeholder 5">
            <a:extLst>
              <a:ext uri="{FF2B5EF4-FFF2-40B4-BE49-F238E27FC236}">
                <a16:creationId xmlns:a16="http://schemas.microsoft.com/office/drawing/2014/main" id="{C4A655EE-FA58-58DE-E046-990C36B82E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F34459-65FD-DCDB-EBBC-694A71C2B730}"/>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4024653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F1784-C943-EDD0-05DE-E31D3C929A50}"/>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312857F-EC60-19CC-2C4E-0FAFF57966B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4F32AF6-5D31-CB07-9435-8DC378E7B857}"/>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5" name="Footer Placeholder 4">
            <a:extLst>
              <a:ext uri="{FF2B5EF4-FFF2-40B4-BE49-F238E27FC236}">
                <a16:creationId xmlns:a16="http://schemas.microsoft.com/office/drawing/2014/main" id="{A9B04033-ADF5-573B-3EAD-49706064BF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33D37D-D901-B677-5AC6-4326416578B7}"/>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3910256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B69A11-3290-E4B2-5405-F84773E7507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FD4BE14-6891-0688-7081-084B534B6EB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FB6B21A-E65D-5841-4EAD-AC26DB4CAB1F}"/>
              </a:ext>
            </a:extLst>
          </p:cNvPr>
          <p:cNvSpPr>
            <a:spLocks noGrp="1"/>
          </p:cNvSpPr>
          <p:nvPr>
            <p:ph type="dt" sz="half" idx="10"/>
          </p:nvPr>
        </p:nvSpPr>
        <p:spPr/>
        <p:txBody>
          <a:bodyPr/>
          <a:lstStyle/>
          <a:p>
            <a:fld id="{328D2E27-1D1F-4C5A-8722-59C52FC550CA}" type="datetimeFigureOut">
              <a:rPr lang="en-GB" smtClean="0"/>
              <a:t>13/03/2026</a:t>
            </a:fld>
            <a:endParaRPr lang="en-GB"/>
          </a:p>
        </p:txBody>
      </p:sp>
      <p:sp>
        <p:nvSpPr>
          <p:cNvPr id="5" name="Footer Placeholder 4">
            <a:extLst>
              <a:ext uri="{FF2B5EF4-FFF2-40B4-BE49-F238E27FC236}">
                <a16:creationId xmlns:a16="http://schemas.microsoft.com/office/drawing/2014/main" id="{47DD3A80-30B2-DFC6-C872-C704B44F70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41DEDD-7F5F-F18E-CD46-3963463BC6E3}"/>
              </a:ext>
            </a:extLst>
          </p:cNvPr>
          <p:cNvSpPr>
            <a:spLocks noGrp="1"/>
          </p:cNvSpPr>
          <p:nvPr>
            <p:ph type="sldNum" sz="quarter" idx="12"/>
          </p:nvPr>
        </p:nvSpPr>
        <p:spPr/>
        <p:txBody>
          <a:bodyPr/>
          <a:lstStyle/>
          <a:p>
            <a:fld id="{49738998-2B2A-4A9D-B47C-786EB1913070}" type="slidenum">
              <a:rPr lang="en-GB" smtClean="0"/>
              <a:t>‹#›</a:t>
            </a:fld>
            <a:endParaRPr lang="en-GB"/>
          </a:p>
        </p:txBody>
      </p:sp>
    </p:spTree>
    <p:extLst>
      <p:ext uri="{BB962C8B-B14F-4D97-AF65-F5344CB8AC3E}">
        <p14:creationId xmlns:p14="http://schemas.microsoft.com/office/powerpoint/2010/main" val="473085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339DE0-0298-2457-5B4E-EE0DEEA2BF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75AEF5E-B444-8E22-A36A-2C90D2EF3A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1C47BF7-AED7-D2B8-71AF-98CCFE4751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28D2E27-1D1F-4C5A-8722-59C52FC550CA}" type="datetimeFigureOut">
              <a:rPr lang="en-GB" smtClean="0"/>
              <a:t>13/03/2026</a:t>
            </a:fld>
            <a:endParaRPr lang="en-GB"/>
          </a:p>
        </p:txBody>
      </p:sp>
      <p:sp>
        <p:nvSpPr>
          <p:cNvPr id="5" name="Footer Placeholder 4">
            <a:extLst>
              <a:ext uri="{FF2B5EF4-FFF2-40B4-BE49-F238E27FC236}">
                <a16:creationId xmlns:a16="http://schemas.microsoft.com/office/drawing/2014/main" id="{4F902DB1-12BC-796E-E8C6-432252DA49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F493AD8-CE9A-2E90-F99C-F3EF454F75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9738998-2B2A-4A9D-B47C-786EB1913070}" type="slidenum">
              <a:rPr lang="en-GB" smtClean="0"/>
              <a:t>‹#›</a:t>
            </a:fld>
            <a:endParaRPr lang="en-GB"/>
          </a:p>
        </p:txBody>
      </p:sp>
    </p:spTree>
    <p:extLst>
      <p:ext uri="{BB962C8B-B14F-4D97-AF65-F5344CB8AC3E}">
        <p14:creationId xmlns:p14="http://schemas.microsoft.com/office/powerpoint/2010/main" val="30038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763FE-B670-236C-75FF-80D356F3EED1}"/>
              </a:ext>
            </a:extLst>
          </p:cNvPr>
          <p:cNvSpPr>
            <a:spLocks noGrp="1"/>
          </p:cNvSpPr>
          <p:nvPr>
            <p:ph type="ctrTitle"/>
          </p:nvPr>
        </p:nvSpPr>
        <p:spPr/>
        <p:txBody>
          <a:bodyPr/>
          <a:lstStyle/>
          <a:p>
            <a:r>
              <a:rPr lang="en-GB"/>
              <a:t>Reasoning – 2 mark addition and subtraction </a:t>
            </a:r>
          </a:p>
        </p:txBody>
      </p:sp>
      <p:sp>
        <p:nvSpPr>
          <p:cNvPr id="3" name="Subtitle 2">
            <a:extLst>
              <a:ext uri="{FF2B5EF4-FFF2-40B4-BE49-F238E27FC236}">
                <a16:creationId xmlns:a16="http://schemas.microsoft.com/office/drawing/2014/main" id="{316A012B-8F6C-FF94-C060-74B11766843A}"/>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672203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DE724-71BE-2A82-EE5A-EF4F3A08E9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184E26-3096-CCF8-73FE-A7CF34BBC158}"/>
              </a:ext>
            </a:extLst>
          </p:cNvPr>
          <p:cNvSpPr>
            <a:spLocks noGrp="1"/>
          </p:cNvSpPr>
          <p:nvPr>
            <p:ph type="ctrTitle"/>
          </p:nvPr>
        </p:nvSpPr>
        <p:spPr>
          <a:xfrm>
            <a:off x="1086971" y="1536981"/>
            <a:ext cx="10006852" cy="3194422"/>
          </a:xfrm>
          <a:solidFill>
            <a:schemeClr val="accent1"/>
          </a:solidFill>
          <a:ln>
            <a:solidFill>
              <a:schemeClr val="bg1"/>
            </a:solidFill>
          </a:ln>
        </p:spPr>
        <p:txBody>
          <a:bodyPr>
            <a:normAutofit/>
          </a:bodyPr>
          <a:lstStyle/>
          <a:p>
            <a:r>
              <a:rPr lang="en-GB" sz="7200" i="1" dirty="0">
                <a:solidFill>
                  <a:schemeClr val="bg1"/>
                </a:solidFill>
              </a:rPr>
              <a:t>Best piece of advice – if it is 2 marks, you need to do at least 2 things</a:t>
            </a:r>
          </a:p>
        </p:txBody>
      </p:sp>
    </p:spTree>
    <p:extLst>
      <p:ext uri="{BB962C8B-B14F-4D97-AF65-F5344CB8AC3E}">
        <p14:creationId xmlns:p14="http://schemas.microsoft.com/office/powerpoint/2010/main" val="2464969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87BA6-1C18-FD15-9359-FD3004B0F0AA}"/>
              </a:ext>
            </a:extLst>
          </p:cNvPr>
          <p:cNvSpPr>
            <a:spLocks noGrp="1"/>
          </p:cNvSpPr>
          <p:nvPr>
            <p:ph type="title"/>
          </p:nvPr>
        </p:nvSpPr>
        <p:spPr>
          <a:xfrm>
            <a:off x="462280" y="304165"/>
            <a:ext cx="10515600" cy="3404235"/>
          </a:xfrm>
        </p:spPr>
        <p:txBody>
          <a:bodyPr>
            <a:normAutofit/>
          </a:bodyPr>
          <a:lstStyle/>
          <a:p>
            <a:r>
              <a:rPr lang="en-GB" sz="3600" dirty="0"/>
              <a:t>265 people attend the cinema. </a:t>
            </a:r>
            <a:br>
              <a:rPr lang="en-GB" sz="3600" dirty="0"/>
            </a:br>
            <a:r>
              <a:rPr lang="en-GB" sz="3600" dirty="0"/>
              <a:t>Each person pays £1.25</a:t>
            </a:r>
            <a:br>
              <a:rPr lang="en-GB" sz="3600" dirty="0"/>
            </a:br>
            <a:r>
              <a:rPr lang="en-GB" sz="3600" dirty="0"/>
              <a:t>65 people also buy popcorn at 80p.</a:t>
            </a:r>
            <a:br>
              <a:rPr lang="en-GB" sz="3600" dirty="0"/>
            </a:br>
            <a:br>
              <a:rPr lang="en-GB" sz="3600" dirty="0"/>
            </a:br>
            <a:r>
              <a:rPr lang="en-GB" sz="3600" dirty="0"/>
              <a:t>How much money did the cinema make?</a:t>
            </a:r>
          </a:p>
        </p:txBody>
      </p:sp>
      <p:sp>
        <p:nvSpPr>
          <p:cNvPr id="4" name="TextBox 3">
            <a:extLst>
              <a:ext uri="{FF2B5EF4-FFF2-40B4-BE49-F238E27FC236}">
                <a16:creationId xmlns:a16="http://schemas.microsoft.com/office/drawing/2014/main" id="{59C558D3-FB7D-4905-6349-3D29C8FF0613}"/>
              </a:ext>
            </a:extLst>
          </p:cNvPr>
          <p:cNvSpPr txBox="1"/>
          <p:nvPr/>
        </p:nvSpPr>
        <p:spPr>
          <a:xfrm>
            <a:off x="8422640" y="4765040"/>
            <a:ext cx="2936240" cy="1384995"/>
          </a:xfrm>
          <a:prstGeom prst="rect">
            <a:avLst/>
          </a:prstGeom>
          <a:solidFill>
            <a:schemeClr val="accent1"/>
          </a:solidFill>
        </p:spPr>
        <p:txBody>
          <a:bodyPr wrap="square" rtlCol="0">
            <a:spAutoFit/>
          </a:bodyPr>
          <a:lstStyle/>
          <a:p>
            <a:pPr algn="ctr"/>
            <a:r>
              <a:rPr lang="en-GB" sz="2800" dirty="0">
                <a:solidFill>
                  <a:schemeClr val="bg1"/>
                </a:solidFill>
              </a:rPr>
              <a:t>Remember: have I completed more than one job?</a:t>
            </a:r>
          </a:p>
        </p:txBody>
      </p:sp>
    </p:spTree>
    <p:extLst>
      <p:ext uri="{BB962C8B-B14F-4D97-AF65-F5344CB8AC3E}">
        <p14:creationId xmlns:p14="http://schemas.microsoft.com/office/powerpoint/2010/main" val="1276680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59000-0F3E-661B-A195-3386A449DDE6}"/>
              </a:ext>
            </a:extLst>
          </p:cNvPr>
          <p:cNvSpPr>
            <a:spLocks noGrp="1"/>
          </p:cNvSpPr>
          <p:nvPr>
            <p:ph type="title"/>
          </p:nvPr>
        </p:nvSpPr>
        <p:spPr>
          <a:xfrm>
            <a:off x="838200" y="365125"/>
            <a:ext cx="10515600" cy="2479675"/>
          </a:xfrm>
        </p:spPr>
        <p:txBody>
          <a:bodyPr>
            <a:normAutofit fontScale="90000"/>
          </a:bodyPr>
          <a:lstStyle/>
          <a:p>
            <a:r>
              <a:rPr lang="en-GB" dirty="0"/>
              <a:t>8 apples fill a bag.</a:t>
            </a:r>
            <a:br>
              <a:rPr lang="en-GB" dirty="0"/>
            </a:br>
            <a:r>
              <a:rPr lang="en-GB" dirty="0"/>
              <a:t>There are 15 bags in a tray. </a:t>
            </a:r>
            <a:br>
              <a:rPr lang="en-GB" dirty="0"/>
            </a:br>
            <a:r>
              <a:rPr lang="en-GB" dirty="0"/>
              <a:t>There are 25 trays. </a:t>
            </a:r>
            <a:br>
              <a:rPr lang="en-GB" dirty="0"/>
            </a:br>
            <a:r>
              <a:rPr lang="en-GB" dirty="0"/>
              <a:t>How many apples are there altogether? </a:t>
            </a:r>
          </a:p>
        </p:txBody>
      </p:sp>
      <p:sp>
        <p:nvSpPr>
          <p:cNvPr id="3" name="TextBox 2">
            <a:extLst>
              <a:ext uri="{FF2B5EF4-FFF2-40B4-BE49-F238E27FC236}">
                <a16:creationId xmlns:a16="http://schemas.microsoft.com/office/drawing/2014/main" id="{164244B8-88C1-02AA-01DC-6BDA682A0667}"/>
              </a:ext>
            </a:extLst>
          </p:cNvPr>
          <p:cNvSpPr txBox="1"/>
          <p:nvPr/>
        </p:nvSpPr>
        <p:spPr>
          <a:xfrm>
            <a:off x="8422640" y="4765040"/>
            <a:ext cx="2936240" cy="1384995"/>
          </a:xfrm>
          <a:prstGeom prst="rect">
            <a:avLst/>
          </a:prstGeom>
          <a:solidFill>
            <a:schemeClr val="accent1"/>
          </a:solidFill>
        </p:spPr>
        <p:txBody>
          <a:bodyPr wrap="square" rtlCol="0">
            <a:spAutoFit/>
          </a:bodyPr>
          <a:lstStyle/>
          <a:p>
            <a:pPr algn="ctr"/>
            <a:r>
              <a:rPr lang="en-GB" sz="2800" dirty="0">
                <a:solidFill>
                  <a:schemeClr val="bg1"/>
                </a:solidFill>
              </a:rPr>
              <a:t>Remember: have I completed more than one job?</a:t>
            </a:r>
          </a:p>
        </p:txBody>
      </p:sp>
    </p:spTree>
    <p:extLst>
      <p:ext uri="{BB962C8B-B14F-4D97-AF65-F5344CB8AC3E}">
        <p14:creationId xmlns:p14="http://schemas.microsoft.com/office/powerpoint/2010/main" val="2791037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8742E-636E-8678-BA31-15BBBB3B7D25}"/>
              </a:ext>
            </a:extLst>
          </p:cNvPr>
          <p:cNvSpPr>
            <a:spLocks noGrp="1"/>
          </p:cNvSpPr>
          <p:nvPr>
            <p:ph type="title"/>
          </p:nvPr>
        </p:nvSpPr>
        <p:spPr>
          <a:xfrm>
            <a:off x="482600" y="365125"/>
            <a:ext cx="10515600" cy="3063875"/>
          </a:xfrm>
        </p:spPr>
        <p:txBody>
          <a:bodyPr>
            <a:normAutofit fontScale="90000"/>
          </a:bodyPr>
          <a:lstStyle/>
          <a:p>
            <a:r>
              <a:rPr lang="en-GB" dirty="0"/>
              <a:t>Shane is making books. </a:t>
            </a:r>
            <a:br>
              <a:rPr lang="en-GB" dirty="0"/>
            </a:br>
            <a:r>
              <a:rPr lang="en-GB" dirty="0"/>
              <a:t>He uses 24 pieces of paper per book. </a:t>
            </a:r>
            <a:br>
              <a:rPr lang="en-GB" dirty="0"/>
            </a:br>
            <a:r>
              <a:rPr lang="en-GB" dirty="0"/>
              <a:t>He has two packets of paper each containing 300 pieces of paper.</a:t>
            </a:r>
            <a:br>
              <a:rPr lang="en-GB" dirty="0"/>
            </a:br>
            <a:r>
              <a:rPr lang="en-GB" dirty="0"/>
              <a:t>How many full books can he make? </a:t>
            </a:r>
          </a:p>
        </p:txBody>
      </p:sp>
      <p:sp>
        <p:nvSpPr>
          <p:cNvPr id="3" name="TextBox 2">
            <a:extLst>
              <a:ext uri="{FF2B5EF4-FFF2-40B4-BE49-F238E27FC236}">
                <a16:creationId xmlns:a16="http://schemas.microsoft.com/office/drawing/2014/main" id="{8670A0A9-59D2-E50B-443A-6B308C13FCDE}"/>
              </a:ext>
            </a:extLst>
          </p:cNvPr>
          <p:cNvSpPr txBox="1"/>
          <p:nvPr/>
        </p:nvSpPr>
        <p:spPr>
          <a:xfrm>
            <a:off x="8422640" y="4765040"/>
            <a:ext cx="2936240" cy="1384995"/>
          </a:xfrm>
          <a:prstGeom prst="rect">
            <a:avLst/>
          </a:prstGeom>
          <a:solidFill>
            <a:schemeClr val="accent1"/>
          </a:solidFill>
        </p:spPr>
        <p:txBody>
          <a:bodyPr wrap="square" rtlCol="0">
            <a:spAutoFit/>
          </a:bodyPr>
          <a:lstStyle/>
          <a:p>
            <a:pPr algn="ctr"/>
            <a:r>
              <a:rPr lang="en-GB" sz="2800" dirty="0">
                <a:solidFill>
                  <a:schemeClr val="bg1"/>
                </a:solidFill>
              </a:rPr>
              <a:t>Remember: have I completed more than one job?</a:t>
            </a:r>
          </a:p>
        </p:txBody>
      </p:sp>
    </p:spTree>
    <p:extLst>
      <p:ext uri="{BB962C8B-B14F-4D97-AF65-F5344CB8AC3E}">
        <p14:creationId xmlns:p14="http://schemas.microsoft.com/office/powerpoint/2010/main" val="2387583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1FE7B1E21A3614BACD4EFF6B57AC54E" ma:contentTypeVersion="16" ma:contentTypeDescription="Create a new document." ma:contentTypeScope="" ma:versionID="74b2cd35f43741aed5cb471e14760447">
  <xsd:schema xmlns:xsd="http://www.w3.org/2001/XMLSchema" xmlns:xs="http://www.w3.org/2001/XMLSchema" xmlns:p="http://schemas.microsoft.com/office/2006/metadata/properties" xmlns:ns2="50a9a6e3-a2d9-47de-873a-7678799a3568" xmlns:ns3="6ff4603a-398c-4165-b1da-8c08ff1d4042" targetNamespace="http://schemas.microsoft.com/office/2006/metadata/properties" ma:root="true" ma:fieldsID="89180905ae99af8871966375fae6c94f" ns2:_="" ns3:_="">
    <xsd:import namespace="50a9a6e3-a2d9-47de-873a-7678799a3568"/>
    <xsd:import namespace="6ff4603a-398c-4165-b1da-8c08ff1d404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Location" minOccurs="0"/>
                <xsd:element ref="ns3:MediaServiceOCR"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a9a6e3-a2d9-47de-873a-7678799a356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727f8e21-7308-4733-b64e-f2b3c98d8f6f}" ma:internalName="TaxCatchAll" ma:showField="CatchAllData" ma:web="50a9a6e3-a2d9-47de-873a-7678799a356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ff4603a-398c-4165-b1da-8c08ff1d4042"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775f79-382c-4d84-a97a-be473dbcfd73"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description="" ma:indexed="true" ma:internalName="MediaServiceLocation"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0a9a6e3-a2d9-47de-873a-7678799a3568" xsi:nil="true"/>
    <lcf76f155ced4ddcb4097134ff3c332f xmlns="6ff4603a-398c-4165-b1da-8c08ff1d404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6596874-7218-4FB4-8AA2-B5122B0DFD58}">
  <ds:schemaRefs>
    <ds:schemaRef ds:uri="50a9a6e3-a2d9-47de-873a-7678799a3568"/>
    <ds:schemaRef ds:uri="6ff4603a-398c-4165-b1da-8c08ff1d404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5A78EC5-58C0-472E-A34C-ABDE7ECC92DD}">
  <ds:schemaRefs>
    <ds:schemaRef ds:uri="http://schemas.microsoft.com/sharepoint/v3/contenttype/forms"/>
  </ds:schemaRefs>
</ds:datastoreItem>
</file>

<file path=customXml/itemProps3.xml><?xml version="1.0" encoding="utf-8"?>
<ds:datastoreItem xmlns:ds="http://schemas.openxmlformats.org/officeDocument/2006/customXml" ds:itemID="{2245E0EE-4714-48FC-A6A3-364373300F4F}">
  <ds:schemaRefs>
    <ds:schemaRef ds:uri="50a9a6e3-a2d9-47de-873a-7678799a3568"/>
    <ds:schemaRef ds:uri="6ff4603a-398c-4165-b1da-8c08ff1d4042"/>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154</Words>
  <Application>Microsoft Office PowerPoint</Application>
  <PresentationFormat>Widescreen</PresentationFormat>
  <Paragraphs>8</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Aptos</vt:lpstr>
      <vt:lpstr>Aptos Display</vt:lpstr>
      <vt:lpstr>Arial</vt:lpstr>
      <vt:lpstr>Office Theme</vt:lpstr>
      <vt:lpstr>Reasoning – 2 mark addition and subtraction </vt:lpstr>
      <vt:lpstr>Best piece of advice – if it is 2 marks, you need to do at least 2 things</vt:lpstr>
      <vt:lpstr>265 people attend the cinema.  Each person pays £1.25 65 people also buy popcorn at 80p.  How much money did the cinema make?</vt:lpstr>
      <vt:lpstr>8 apples fill a bag. There are 15 bags in a tray.  There are 25 trays.  How many apples are there altogether? </vt:lpstr>
      <vt:lpstr>Shane is making books.  He uses 24 pieces of paper per book.  He has two packets of paper each containing 300 pieces of paper. How many full books can he make?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Elisabeth Jones</dc:creator>
  <cp:lastModifiedBy>Elisabeth Jones</cp:lastModifiedBy>
  <cp:revision>1</cp:revision>
  <dcterms:created xsi:type="dcterms:W3CDTF">2026-02-26T08:58:04Z</dcterms:created>
  <dcterms:modified xsi:type="dcterms:W3CDTF">2026-03-13T16:07:10Z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0x01010011FE7B1E21A3614BACD4EFF6B57AC54E</vt:lpwstr>
  </property>
  <property fmtid="{D5CDD505-2E9C-101B-9397-08002B2CF9AE}" pid="3" name="MediaServiceImageTags">
    <vt:lpwstr/>
  </property>
</Properties>
</file>