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0" r:id="rId6"/>
    <p:sldId id="257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D566C9-86B2-D6A8-5E6C-A76D6FE94C7F}" v="672" dt="2026-03-01T20:17:58.263"/>
    <p1510:client id="{1FC86AE3-D5BC-46B3-91C2-F45D0A712453}" v="1" dt="2026-03-02T13:08:13.1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7D45C4F6-F8BD-4FB2-8BFD-6165C5C1085F}"/>
    <pc:docChg chg="modSld">
      <pc:chgData name="Elisabeth Jones" userId="d871a531-438d-4e91-81ec-befa55583ca5" providerId="ADAL" clId="{7D45C4F6-F8BD-4FB2-8BFD-6165C5C1085F}" dt="2026-03-02T13:08:13.147" v="0"/>
      <pc:docMkLst>
        <pc:docMk/>
      </pc:docMkLst>
      <pc:sldChg chg="addSp">
        <pc:chgData name="Elisabeth Jones" userId="d871a531-438d-4e91-81ec-befa55583ca5" providerId="ADAL" clId="{7D45C4F6-F8BD-4FB2-8BFD-6165C5C1085F}" dt="2026-03-02T13:08:13.147" v="0"/>
        <pc:sldMkLst>
          <pc:docMk/>
          <pc:sldMk cId="1323417979" sldId="257"/>
        </pc:sldMkLst>
        <pc:inkChg chg="add">
          <ac:chgData name="Elisabeth Jones" userId="d871a531-438d-4e91-81ec-befa55583ca5" providerId="ADAL" clId="{7D45C4F6-F8BD-4FB2-8BFD-6165C5C1085F}" dt="2026-03-02T13:08:13.147" v="0"/>
          <ac:inkMkLst>
            <pc:docMk/>
            <pc:sldMk cId="1323417979" sldId="257"/>
            <ac:inkMk id="2" creationId="{F592216D-D23A-F4A9-D41A-B5A90E8405CD}"/>
          </ac:inkMkLst>
        </pc:inkChg>
      </pc:sldChg>
      <pc:sldChg chg="addSp">
        <pc:chgData name="Elisabeth Jones" userId="d871a531-438d-4e91-81ec-befa55583ca5" providerId="ADAL" clId="{7D45C4F6-F8BD-4FB2-8BFD-6165C5C1085F}" dt="2026-03-02T13:08:13.147" v="0"/>
        <pc:sldMkLst>
          <pc:docMk/>
          <pc:sldMk cId="2841763459" sldId="261"/>
        </pc:sldMkLst>
        <pc:inkChg chg="add">
          <ac:chgData name="Elisabeth Jones" userId="d871a531-438d-4e91-81ec-befa55583ca5" providerId="ADAL" clId="{7D45C4F6-F8BD-4FB2-8BFD-6165C5C1085F}" dt="2026-03-02T13:08:13.147" v="0"/>
          <ac:inkMkLst>
            <pc:docMk/>
            <pc:sldMk cId="2841763459" sldId="261"/>
            <ac:inkMk id="2" creationId="{EB0A9310-92BF-8819-2E92-E99E393AA3C1}"/>
          </ac:inkMkLst>
        </pc:inkChg>
      </pc:sldChg>
    </pc:docChg>
  </pc:docChgLst>
  <pc:docChgLst>
    <pc:chgData name="Elisabeth Jones" userId="S::e.jones@springwood.hants.sch.uk::d871a531-438d-4e91-81ec-befa55583ca5" providerId="AD" clId="Web-{00D566C9-86B2-D6A8-5E6C-A76D6FE94C7F}"/>
    <pc:docChg chg="addSld delSld modSld">
      <pc:chgData name="Elisabeth Jones" userId="S::e.jones@springwood.hants.sch.uk::d871a531-438d-4e91-81ec-befa55583ca5" providerId="AD" clId="Web-{00D566C9-86B2-D6A8-5E6C-A76D6FE94C7F}" dt="2026-03-01T20:17:57.669" v="406" actId="20577"/>
      <pc:docMkLst>
        <pc:docMk/>
      </pc:docMkLst>
      <pc:sldChg chg="modSp">
        <pc:chgData name="Elisabeth Jones" userId="S::e.jones@springwood.hants.sch.uk::d871a531-438d-4e91-81ec-befa55583ca5" providerId="AD" clId="Web-{00D566C9-86B2-D6A8-5E6C-A76D6FE94C7F}" dt="2026-03-01T19:57:15.177" v="2" actId="20577"/>
        <pc:sldMkLst>
          <pc:docMk/>
          <pc:sldMk cId="1672203047" sldId="256"/>
        </pc:sldMkLst>
        <pc:spChg chg="mod">
          <ac:chgData name="Elisabeth Jones" userId="S::e.jones@springwood.hants.sch.uk::d871a531-438d-4e91-81ec-befa55583ca5" providerId="AD" clId="Web-{00D566C9-86B2-D6A8-5E6C-A76D6FE94C7F}" dt="2026-03-01T19:57:15.177" v="2" actId="20577"/>
          <ac:spMkLst>
            <pc:docMk/>
            <pc:sldMk cId="1672203047" sldId="256"/>
            <ac:spMk id="2" creationId="{ACA763FE-B670-236C-75FF-80D356F3EED1}"/>
          </ac:spMkLst>
        </pc:spChg>
      </pc:sldChg>
      <pc:sldChg chg="addSp delSp modSp">
        <pc:chgData name="Elisabeth Jones" userId="S::e.jones@springwood.hants.sch.uk::d871a531-438d-4e91-81ec-befa55583ca5" providerId="AD" clId="Web-{00D566C9-86B2-D6A8-5E6C-A76D6FE94C7F}" dt="2026-03-01T20:09:48.904" v="125"/>
        <pc:sldMkLst>
          <pc:docMk/>
          <pc:sldMk cId="1323417979" sldId="257"/>
        </pc:sldMkLst>
        <pc:spChg chg="del">
          <ac:chgData name="Elisabeth Jones" userId="S::e.jones@springwood.hants.sch.uk::d871a531-438d-4e91-81ec-befa55583ca5" providerId="AD" clId="Web-{00D566C9-86B2-D6A8-5E6C-A76D6FE94C7F}" dt="2026-03-01T20:06:17.995" v="37"/>
          <ac:spMkLst>
            <pc:docMk/>
            <pc:sldMk cId="1323417979" sldId="257"/>
            <ac:spMk id="3" creationId="{3B096A07-43CF-6EC3-6CAF-D5EA90310927}"/>
          </ac:spMkLst>
        </pc:spChg>
        <pc:spChg chg="mod">
          <ac:chgData name="Elisabeth Jones" userId="S::e.jones@springwood.hants.sch.uk::d871a531-438d-4e91-81ec-befa55583ca5" providerId="AD" clId="Web-{00D566C9-86B2-D6A8-5E6C-A76D6FE94C7F}" dt="2026-03-01T20:09:34.982" v="122" actId="14100"/>
          <ac:spMkLst>
            <pc:docMk/>
            <pc:sldMk cId="1323417979" sldId="257"/>
            <ac:spMk id="4" creationId="{9F5CA3F1-A334-4FFA-4D61-A3495F3C7BF3}"/>
          </ac:spMkLst>
        </pc:spChg>
        <pc:spChg chg="add mod">
          <ac:chgData name="Elisabeth Jones" userId="S::e.jones@springwood.hants.sch.uk::d871a531-438d-4e91-81ec-befa55583ca5" providerId="AD" clId="Web-{00D566C9-86B2-D6A8-5E6C-A76D6FE94C7F}" dt="2026-03-01T20:06:55.698" v="40" actId="1076"/>
          <ac:spMkLst>
            <pc:docMk/>
            <pc:sldMk cId="1323417979" sldId="257"/>
            <ac:spMk id="5" creationId="{B923F9FE-A8E7-6B1A-94CD-B8ABAD72FA0B}"/>
          </ac:spMkLst>
        </pc:spChg>
        <pc:spChg chg="add mod">
          <ac:chgData name="Elisabeth Jones" userId="S::e.jones@springwood.hants.sch.uk::d871a531-438d-4e91-81ec-befa55583ca5" providerId="AD" clId="Web-{00D566C9-86B2-D6A8-5E6C-A76D6FE94C7F}" dt="2026-03-01T20:09:48.904" v="125"/>
          <ac:spMkLst>
            <pc:docMk/>
            <pc:sldMk cId="1323417979" sldId="257"/>
            <ac:spMk id="7" creationId="{9BD37019-BB33-8C28-B46E-C1B275168E8E}"/>
          </ac:spMkLst>
        </pc:spChg>
        <pc:picChg chg="del">
          <ac:chgData name="Elisabeth Jones" userId="S::e.jones@springwood.hants.sch.uk::d871a531-438d-4e91-81ec-befa55583ca5" providerId="AD" clId="Web-{00D566C9-86B2-D6A8-5E6C-A76D6FE94C7F}" dt="2026-03-01T20:03:33.553" v="3"/>
          <ac:picMkLst>
            <pc:docMk/>
            <pc:sldMk cId="1323417979" sldId="257"/>
            <ac:picMk id="2" creationId="{AECADBC1-B9B4-CE7A-B4E3-4E6B29361E8D}"/>
          </ac:picMkLst>
        </pc:picChg>
        <pc:picChg chg="add del mod">
          <ac:chgData name="Elisabeth Jones" userId="S::e.jones@springwood.hants.sch.uk::d871a531-438d-4e91-81ec-befa55583ca5" providerId="AD" clId="Web-{00D566C9-86B2-D6A8-5E6C-A76D6FE94C7F}" dt="2026-03-01T20:09:24.513" v="117"/>
          <ac:picMkLst>
            <pc:docMk/>
            <pc:sldMk cId="1323417979" sldId="257"/>
            <ac:picMk id="6" creationId="{288A49C6-6177-7B47-2B12-3C5F20E39BF4}"/>
          </ac:picMkLst>
        </pc:picChg>
      </pc:sldChg>
      <pc:sldChg chg="del">
        <pc:chgData name="Elisabeth Jones" userId="S::e.jones@springwood.hants.sch.uk::d871a531-438d-4e91-81ec-befa55583ca5" providerId="AD" clId="Web-{00D566C9-86B2-D6A8-5E6C-A76D6FE94C7F}" dt="2026-03-01T20:15:41.066" v="321"/>
        <pc:sldMkLst>
          <pc:docMk/>
          <pc:sldMk cId="3007866295" sldId="258"/>
        </pc:sldMkLst>
      </pc:sldChg>
      <pc:sldChg chg="del">
        <pc:chgData name="Elisabeth Jones" userId="S::e.jones@springwood.hants.sch.uk::d871a531-438d-4e91-81ec-befa55583ca5" providerId="AD" clId="Web-{00D566C9-86B2-D6A8-5E6C-A76D6FE94C7F}" dt="2026-03-01T20:15:40.191" v="320"/>
        <pc:sldMkLst>
          <pc:docMk/>
          <pc:sldMk cId="3539300365" sldId="259"/>
        </pc:sldMkLst>
      </pc:sldChg>
      <pc:sldChg chg="delSp modSp add replId">
        <pc:chgData name="Elisabeth Jones" userId="S::e.jones@springwood.hants.sch.uk::d871a531-438d-4e91-81ec-befa55583ca5" providerId="AD" clId="Web-{00D566C9-86B2-D6A8-5E6C-A76D6FE94C7F}" dt="2026-03-01T20:06:07.901" v="36" actId="1076"/>
        <pc:sldMkLst>
          <pc:docMk/>
          <pc:sldMk cId="2464969850" sldId="260"/>
        </pc:sldMkLst>
        <pc:spChg chg="mod">
          <ac:chgData name="Elisabeth Jones" userId="S::e.jones@springwood.hants.sch.uk::d871a531-438d-4e91-81ec-befa55583ca5" providerId="AD" clId="Web-{00D566C9-86B2-D6A8-5E6C-A76D6FE94C7F}" dt="2026-03-01T20:06:07.901" v="36" actId="1076"/>
          <ac:spMkLst>
            <pc:docMk/>
            <pc:sldMk cId="2464969850" sldId="260"/>
            <ac:spMk id="2" creationId="{25184E26-3096-CCF8-73FE-A7CF34BBC158}"/>
          </ac:spMkLst>
        </pc:spChg>
        <pc:spChg chg="del">
          <ac:chgData name="Elisabeth Jones" userId="S::e.jones@springwood.hants.sch.uk::d871a531-438d-4e91-81ec-befa55583ca5" providerId="AD" clId="Web-{00D566C9-86B2-D6A8-5E6C-A76D6FE94C7F}" dt="2026-03-01T20:04:15.414" v="23"/>
          <ac:spMkLst>
            <pc:docMk/>
            <pc:sldMk cId="2464969850" sldId="260"/>
            <ac:spMk id="3" creationId="{7CC2AECB-01C1-70A6-9CC6-3D6AF264927E}"/>
          </ac:spMkLst>
        </pc:spChg>
      </pc:sldChg>
      <pc:sldChg chg="addSp delSp modSp add replId">
        <pc:chgData name="Elisabeth Jones" userId="S::e.jones@springwood.hants.sch.uk::d871a531-438d-4e91-81ec-befa55583ca5" providerId="AD" clId="Web-{00D566C9-86B2-D6A8-5E6C-A76D6FE94C7F}" dt="2026-03-01T20:12:38.348" v="216" actId="1076"/>
        <pc:sldMkLst>
          <pc:docMk/>
          <pc:sldMk cId="2841763459" sldId="261"/>
        </pc:sldMkLst>
        <pc:spChg chg="mod">
          <ac:chgData name="Elisabeth Jones" userId="S::e.jones@springwood.hants.sch.uk::d871a531-438d-4e91-81ec-befa55583ca5" providerId="AD" clId="Web-{00D566C9-86B2-D6A8-5E6C-A76D6FE94C7F}" dt="2026-03-01T20:12:38.348" v="216" actId="1076"/>
          <ac:spMkLst>
            <pc:docMk/>
            <pc:sldMk cId="2841763459" sldId="261"/>
            <ac:spMk id="4" creationId="{D5A47E66-6141-CC9C-F878-561FA9238D74}"/>
          </ac:spMkLst>
        </pc:spChg>
        <pc:spChg chg="mod">
          <ac:chgData name="Elisabeth Jones" userId="S::e.jones@springwood.hants.sch.uk::d871a531-438d-4e91-81ec-befa55583ca5" providerId="AD" clId="Web-{00D566C9-86B2-D6A8-5E6C-A76D6FE94C7F}" dt="2026-03-01T20:12:28.191" v="211" actId="20577"/>
          <ac:spMkLst>
            <pc:docMk/>
            <pc:sldMk cId="2841763459" sldId="261"/>
            <ac:spMk id="7" creationId="{4670AEC6-4AF4-2202-41E8-9D6B014C5AAB}"/>
          </ac:spMkLst>
        </pc:spChg>
        <pc:picChg chg="add del mod">
          <ac:chgData name="Elisabeth Jones" userId="S::e.jones@springwood.hants.sch.uk::d871a531-438d-4e91-81ec-befa55583ca5" providerId="AD" clId="Web-{00D566C9-86B2-D6A8-5E6C-A76D6FE94C7F}" dt="2026-03-01T20:12:19.721" v="206"/>
          <ac:picMkLst>
            <pc:docMk/>
            <pc:sldMk cId="2841763459" sldId="261"/>
            <ac:picMk id="2" creationId="{E4596190-7682-C737-6F53-732ACA571578}"/>
          </ac:picMkLst>
        </pc:picChg>
      </pc:sldChg>
      <pc:sldChg chg="addSp delSp modSp add replId">
        <pc:chgData name="Elisabeth Jones" userId="S::e.jones@springwood.hants.sch.uk::d871a531-438d-4e91-81ec-befa55583ca5" providerId="AD" clId="Web-{00D566C9-86B2-D6A8-5E6C-A76D6FE94C7F}" dt="2026-03-01T20:15:37.175" v="319" actId="14100"/>
        <pc:sldMkLst>
          <pc:docMk/>
          <pc:sldMk cId="706959592" sldId="262"/>
        </pc:sldMkLst>
        <pc:spChg chg="mod">
          <ac:chgData name="Elisabeth Jones" userId="S::e.jones@springwood.hants.sch.uk::d871a531-438d-4e91-81ec-befa55583ca5" providerId="AD" clId="Web-{00D566C9-86B2-D6A8-5E6C-A76D6FE94C7F}" dt="2026-03-01T20:15:37.175" v="319" actId="14100"/>
          <ac:spMkLst>
            <pc:docMk/>
            <pc:sldMk cId="706959592" sldId="262"/>
            <ac:spMk id="4" creationId="{B31EBAD0-541B-F7BF-E10D-9550FD50E3D0}"/>
          </ac:spMkLst>
        </pc:spChg>
        <pc:spChg chg="mod">
          <ac:chgData name="Elisabeth Jones" userId="S::e.jones@springwood.hants.sch.uk::d871a531-438d-4e91-81ec-befa55583ca5" providerId="AD" clId="Web-{00D566C9-86B2-D6A8-5E6C-A76D6FE94C7F}" dt="2026-03-01T20:15:00.735" v="308" actId="14100"/>
          <ac:spMkLst>
            <pc:docMk/>
            <pc:sldMk cId="706959592" sldId="262"/>
            <ac:spMk id="7" creationId="{BD5E0468-AFEA-8DEB-6328-1796AF716E11}"/>
          </ac:spMkLst>
        </pc:spChg>
        <pc:picChg chg="add del mod">
          <ac:chgData name="Elisabeth Jones" userId="S::e.jones@springwood.hants.sch.uk::d871a531-438d-4e91-81ec-befa55583ca5" providerId="AD" clId="Web-{00D566C9-86B2-D6A8-5E6C-A76D6FE94C7F}" dt="2026-03-01T20:14:46.266" v="304"/>
          <ac:picMkLst>
            <pc:docMk/>
            <pc:sldMk cId="706959592" sldId="262"/>
            <ac:picMk id="2" creationId="{5AAF44D3-F221-DCD2-9151-A9B6A2DF73E5}"/>
          </ac:picMkLst>
        </pc:picChg>
      </pc:sldChg>
      <pc:sldChg chg="new del">
        <pc:chgData name="Elisabeth Jones" userId="S::e.jones@springwood.hants.sch.uk::d871a531-438d-4e91-81ec-befa55583ca5" providerId="AD" clId="Web-{00D566C9-86B2-D6A8-5E6C-A76D6FE94C7F}" dt="2026-03-01T20:13:07.664" v="218"/>
        <pc:sldMkLst>
          <pc:docMk/>
          <pc:sldMk cId="1601393710" sldId="262"/>
        </pc:sldMkLst>
      </pc:sldChg>
      <pc:sldChg chg="modSp add replId">
        <pc:chgData name="Elisabeth Jones" userId="S::e.jones@springwood.hants.sch.uk::d871a531-438d-4e91-81ec-befa55583ca5" providerId="AD" clId="Web-{00D566C9-86B2-D6A8-5E6C-A76D6FE94C7F}" dt="2026-03-01T20:17:57.669" v="406" actId="20577"/>
        <pc:sldMkLst>
          <pc:docMk/>
          <pc:sldMk cId="1047025065" sldId="263"/>
        </pc:sldMkLst>
        <pc:spChg chg="mod">
          <ac:chgData name="Elisabeth Jones" userId="S::e.jones@springwood.hants.sch.uk::d871a531-438d-4e91-81ec-befa55583ca5" providerId="AD" clId="Web-{00D566C9-86B2-D6A8-5E6C-A76D6FE94C7F}" dt="2026-03-01T20:17:57.669" v="406" actId="20577"/>
          <ac:spMkLst>
            <pc:docMk/>
            <pc:sldMk cId="1047025065" sldId="263"/>
            <ac:spMk id="4" creationId="{A4A28ED5-3A2A-EE7D-ADCA-35CF3A50AE99}"/>
          </ac:spMkLst>
        </pc:spChg>
        <pc:spChg chg="mod">
          <ac:chgData name="Elisabeth Jones" userId="S::e.jones@springwood.hants.sch.uk::d871a531-438d-4e91-81ec-befa55583ca5" providerId="AD" clId="Web-{00D566C9-86B2-D6A8-5E6C-A76D6FE94C7F}" dt="2026-03-01T20:17:48.073" v="398" actId="20577"/>
          <ac:spMkLst>
            <pc:docMk/>
            <pc:sldMk cId="1047025065" sldId="263"/>
            <ac:spMk id="7" creationId="{94B8D808-11A1-20A2-1F42-2204F4D18EDC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377.1958" units="1/cm"/>
          <inkml:channelProperty channel="Y" name="resolution" value="657.57574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6-03-02T13:01:43.53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11651 2991 2048 0,'0'0'0'0,"0"0"0"0,9-16 0 0,-9 16 0 0,0 0 0 0,0 0 0 0,2-29 0 0,-2 29 0 0,0 0 0 15,0 0 0-15,-25-48 0 0,25 48 0 0,0 0 0 0,-63-66 0 16,63 66 0-16,-79-63 0 0,79 63 0 0,-84-56 0 0,84 56 0 0,-92-49 0 16,92 49 0-16,-99-44 0 0,99 44 0 0,-109-41 0 0,109 41 0 0,-119-40 0 15,119 40 0-15,-125-32 0 0,125 32 0 0,-132-29 0 0,132 29 0 16,-137-22 0-16,137 22 0 0,-137-18 0 0,137 18 0 0,-143-12 0 15,21 5 0-15,122 7 0 0,0 0 0 0,-148-2 0 0,14 5 0 0,134-3 0 16,-134 10 0-16,134-10 0 0,-140 15 0 0,22 2 0 0,118-17 0 16,-126 21 0-16,126-21 0 0,-132 29 0 0,132-29 0 0,-137 36 0 0,21-2 0 15,116-34 0-15,-115 39 0 0,15-1 0 0,100-38 0 0,-102 43 0 16,102-43 0-16,-102 55 0 0,102-55 0 0,-104 60 0 0,104-60 0 0,-102 65 0 16,102-65 0-16,-94 72 0 0,94-72 0 0,-83 74 0 0,83-74 0 15,-72 81 0-15,72-81 0 0,-63 85 0 0,63-85 0 0,-57 91 0 0,57-91 0 16,-44 92 0-16,44-92 0 0,0 0 0 0,0 0 0 0,-41 124 0 15,41-124 0-15,-24 118 0 0,24-118 0 0,-11 107 0 0,11-107 0 16,0 0 0-16,0 0 0 0,14 125 0 0,-14-125 0 0,30 115 0 0,-30-115 0 16,41 99 0-16,-41-99 0 0,0 0 0 0,0 0 0 0,74 112 0 15,-74-112 0-15,84 101 0 0,-84-101 0 0,91 83 0 0,-91-83 0 0,94 73 0 16,-94-73 0-16,99 64 0 0,-99-64 0 0,108 56 0 0,-10-13 0 16,-98-43 0-16,106 37 0 0,-106-37 0 0,0 0 0 0,145 33 0 15,-145-33 0-15,156 26 0 0,-19-8 0 0,-137-18 0 0,131 17 0 0,-14-9 0 16,-117-8 0-16,125 5 0 0,-11-5 0 0,-114 0 0 0,129-5 0 0,-129 5 0 15,138-8 0-15,-16-3 0 0,-14 3 0 0,-108 8 0 0,116-17 0 16,-10 2 0-16,-106 15 0 0,0 0 0 0,142-30 0 0,-14-3 0 0,-128 33 0 16,128-33 0-16,-20-1 0 0,-108 34 0 0,111-40 0 0,-111 40 0 15,114-50 0-15,-114 50 0 0,117-56 0 0,-117 56 0 0,112-65 0 16,-112 65 0-16,108-73 0 0,-108 73 0 0,102-79 0 0,-102 79 0 0,96-88 0 16,-96 88 0-16,86-93 0 0,-86 93 0 0,78-96 0 0,-78 96 0 15,65-98 0-15,-65 98 0 0,48-100 0 0,-48 100 0 0,32-105 0 0,-32 105 0 16,0 0 0-16,0 0 0 0,5-128 0 0,-5 128 0 15,-24-122 0-15,24 122 0 0,-46-102 0 0,46 102 0 0,-58-89 0 0,58 89 0 0,-63-81 0 16,63 81 0-16,-59-75 0 0</inkml:trace>
  <inkml:trace contextRef="#ctx0" brushRef="#br0" timeOffset="1098.8">8071 4167 2048 0,'0'0'0'0,"0"0"0"0,-5 11 0 0,5-11 0 0,0 0 0 0,0 0 0 0,-19 22 0 0,19-22 0 0,0 0 0 0,0 0 0 16,-33 30 0-16,33-30 0 0,0 0 0 0,0 0 0 0,-60 37 0 16,60-37 0-16,0 0 0 0,0 0 0 0,-78 36 0 0,78-36 0 15,0 0 0-15,0 0 0 0,-96 31 0 0,96-31 0 0,0 0 0 0,0 0 0 16,-118 30 0-16,118-30 0 0,-115 22 0 0,115-22 0 16,-107 21 0-16,107-21 0 0,-107 14 0 0,107-14 0 0,-109 15 0 0,109-15 0 0,-113 12 0 15,113-12 0-15,-118 9 0 0,118-9 0 0,-124 10 0 0,124-10 0 16,-129 10 0-16,129-10 0 0,-132 8 0 0,132-8 0 0,-138 5 0 15,18-3 0-15,120-2 0 0,-119 3 0 0,12-5 0 0,107 2 0 0,-119-1 0 16,11-1 0-16,108 2 0 0,-119-4 0 0,119 4 0 0,-137-4 0 16,14-4 0-16,123 8 0 0,-129-5 0 0,15-3 0 0,114 8 0 0,-120-7 0 15,8-1 0-15,112 8 0 0,-121-10 0 0,6 1 0 0,115 9 0 16,-123-13 0-16,9 4 0 0,114 9 0 0,-119-10 0 0,119 10 0 0,-134-14 0 16,134 14 0-16,-139-14 0 0,139 14 0 0,-147-15 0 0,147 15 0 15,-146-16 0-15,25 6 0 0,121 10 0 0,-123-11 0 0,123 11 0 0,-126-11 0 16,126 11 0-16,-128-8 0 0,128 8 0 0,-127-10 0 0,127 10 0 15,-122-10 0-15,122 10 0 0,-119-13 0 0,119 13 0 0,-112-10 0 0,112 10 0 16,-101-13 0-16,101 13 0 0,0 0 0 0,0 0 0 0,-116-17 0 0,116 17 0 16,-109-16 0-16,109 16 0 0,0 0 0 0,0 0 0 0,-103-14 0 15,103 14 0-15,0 0 0 0,0 0 0 0,-82-9 0 0,82 9 0 16,0 0 0-16,0 0 0 0,-75-10 0 0,75 10 0 0,0 0 0 0,0 0 0 16,-66-1 0-16,66 1 0 0,0 0 0 0,0 0 0 0,-41 1 0 15,41-1 0-15,0 0 0 0,0 0 0 0,-24 0 0 0,24 0 0 0,0 0 0 16,0 0 0-16,-3 16 0 0,3-16 0 0,0 0 0 0,0 0 0 15,12 21 0-15,-12-21 0 0,0 0 0 0,0 0 0 0,32 25 0 16,-32-25 0-16,0 0 0 0,0 0 0 0,54 42 0 0,-54-42 0 0,0 0 0 16,0 0 0-16,59 54 0 0,-59-54 0 0,0 0 0 0,0 0 0 15,49 52 0-15,-49-52 0 0,0 0 0 0,0 0 0 0,43 48 0 16,-43-48 0-16,0 0 0 0,0 0 0 0,32 45 0 0,-32-45 0 0,0 0 0 16,0 0 0-16,28 42 0 0,-28-42 0 0,0 0 0 0,0 0 0 0,29 36 0 15,-29-36 0-15,0 0 0 0,0 0 0 0,19 23 0 0,-19-23 0 16,0 0 0-16,0 0 0 0,11 11 0 0,-11-11 0 0,0 0 0 0,0 0 0 15,-9-17 0-15,9 17 0 0,0 0 0 0,0 0 0 0,-21-36 0 16,21 36 0-16,0 0 0 0,0 0 0 0,-33-41 0 0,33 41 0 16,0 0 0-16,0 0 0 0,-43-53 0 0,43 53 0 0,0 0 0 0,0 0 0 15,-43-48 0-15,43 48 0 0,0 0 0 0,0 0 0 0,-53-49 0 0,53 49 0 16,0 0 0-16,0 0 0 0,-53-44 0 0,53 44 0 16,0 0 0-16,0 0 0 0,-48-38 0 0,48 38 0 0,0 0 0 0,0 0 0 0,-41-31 0 15,41 31 0-15,0 0 0 0,0 0 0 0,-27-21 0 0,27 21 0 16,0 0 0-16,0 0 0 0,-17-10 0 0,17 10 0 0,0 0 0 15,0 0 0-15,-6-5 0 0,6 5 0 0,0 0 0 0,0 0 0 0,12 0 0 16,-12 0 0-16,0 0 0 0,0 0 0 0,32-2 0 0,-32 2 0 16,0 0 0-16,0 0 0 0,44-9 0 0,-44 9 0 0,0 0 0 0,0 0 0 15,71-18 0-15,-71 18 0 0,0 0 0 0,0 0 0 16,95-32 0-16,-95 32 0 0,0 0 0 0,0 0 0 0,110-43 0 0,-110 43 0 0,103-39 0 16,-103 39 0-16,0 0 0 0,0 0 0 0,102-44 0 0,-102 44 0 15,0 0 0-15,0 0 0 0,109-43 0 0,-109 43 0 0,0 0 0 16,0 0 0-16,87-35 0 0,-87 35 0 0,67-27 0 0</inkml:trace>
  <inkml:trace contextRef="#ctx0" brushRef="#br0" timeOffset="9766.25">20783 2852 2048 0,'0'0'0'0,"0"0"0"0,-7-17 0 0,7 17 0 0,0 0 0 16,0 0 0-16,-30-39 0 0,30 39 0 0,0 0 0 0,0 0 0 0,-53-54 0 0,53 54 0 16,0 0 0-16,-75-65 0 0,75 65 0 0,0 0 0 0,0 0 0 0,-95-75 0 15,95 75 0-15,-94-67 0 0,94 67 0 0,-85-56 0 0,85 56 0 16,0 0 0-16,0 0 0 0,-109-63 0 0,109 63 0 0,-107-62 0 16,107 62 0-16,-103-55 0 0,103 55 0 0,-98-47 0 0,98 47 0 15,-98-43 0-15,98 43 0 0,-101-43 0 0,101 43 0 0,-105-42 0 0,105 42 0 16,-105-40 0-1,105 40 0-15,-108-38 0 0,108 38 0 0,-112-33 0 0,112 33 0 0,-114-31 0 0,114 31 0 0,-120-30 0 0,120 30 0 0,-123-26 0 16,123 26 0-16,-123-27 0 0,123 27 0 0,-127-22 0 0,127 22 0 16,-130-19 0-16,130 19 0 0,-132-16 0 0,132 16 0 0,-133-12 0 0,17 6 0 15,116 6 0-15,-115-3 0 0,115 3 0 0,-124-5 0 0,124 5 0 0,-131-2 0 16,131 2 0-16,-132 0 0 0,132 0 0 0,-132 7 0 0,132-7 0 16,-134 4 0-16,134-4 0 0,-134 8 0 15,134-8 0-15,-134 11 0 0,134-11 0 0,-132 16 0 0,132-16 0 0,-132 18 0 0,132-18 0 0,-128 27 0 16,128-27 0-16,-124 27 0 0,124-27 0 0,-125 25 0 0,125-25 0 0,-122 28 0 15,122-28 0-15,-116 34 0 0,116-34 0 0,-109 33 0 0,109-33 0 16,-111 42 0-16,111-42 0 0,-106 44 0 0,106-44 0 0,-100 44 0 16,100-44 0-16,-98 44 0 0,98-44 0 0,-94 48 0 0,94-48 0 0,0 0 0 15,0 0 0-15,-114 66 0 0,114-66 0 0,-106 66 0 0,106-66 0 16,-93 64 0-16,93-64 0 0,-83 62 0 0,83-62 0 0,0 0 0 0,0 0 0 16,-91 79 0-16,91-79 0 0,-81 77 0 0,81-77 0 0,0 0 0 0,0 0 0 15,-81 93 0-15,81-93 0 0,-69 88 0 0,69-88 0 0,0 0 0 16,0 0 0-16,-65 100 0 0,65-100 0 0,0 0 0 0,0 0 0 15,-58 114 0-15,58-114 0 0,-45 102 0 0,45-102 0 0,0 0 0 16,0 0 0-16,-34 109 0 16,34-109 0-16,0 0 0 0,0 0 0 0,-25 118 0 0,25-118 0 15,-13 105 0-15,13-105 0 0,0 0 0 0,0 0 0 0,-1 109 0 0,1-109 0 0,0 0 0 0,0 0 0 0,12 115 0 0,-12-115 0 16,0 0 0-16,0 0 0 0,26 118 0 0,-26-118 0 0,0 0 0 16,0 0 0-16,38 115 0 0,-38-115 0 0,0 0 0 0,0 0 0 0,58 112 0 15,-58-112 0-15,58 91 0 0,-58-91 0 0,0 0 0 0,0 0 0 31,69 86 0-31,-69-86 0 0,0 0 0 0,0 0 0 0,87 89 0 0,-87-89 0 0,80 74 0 0,-80-74 0 0,0 0 0 16,0 0 0-16,99 73 0 16,-99-73 0-16,91 60 0 0,-91-60 0 0,0 0 0 0,0 0 0 0,109 59 0 15,-109-59 0-15,105 50 0 0,-105-50 0 0,0 0 0 0,0 0 0 16,123 51 0-16,-123-51 0 0,119 44 0 0,-119-44 0 0,107 34 0 0,-107-34 0 16,0 0 0-16,0 0 0 0,129 38 0 0,-129-38 0 0,128 33 0 15,-128-33 0-15,116 29 0 0,-116-29 0 0,108 22 0 0,-108-22 0 16,104 20 0-16,-104-20 0 0,105 20 0 0,-105-20 0 0,103 14 0 15,-103-14 0-15,106 13 0 0,-106-13 0 0,107 12 0 0,-107-12 0 0,111 12 0 16,-111-12 0-16,114 10 0 0,-114-10 0 0,112 11 0 0,-112-11 0 0,113 5 0 16,-113-5 0-16,111 6 0 0,-111-6 0 0,113 2 0 0,-113-2 0 15,111-2 0-15,-111 2 0 0,111 0 0 0,-111 0 0 0,115-6 0 16,-115 6 0-16,110-4 0 0,-110 4 0 0,109-6 0 0,-109 6 0 0,111-9 0 16,-111 9 0-16,111-13 0 0,-111 13 0 0,113-13 0 0,-113 13 0 15,112-15 0-15,-112 15 0 0,109-17 0 0,-109 17 0 0,111-23 0 0,-111 23 0 16,109-23 0-16,-109 23 0 0,108-25 0 0,-108 25 0 0,103-28 0 15,-103 28 0-15,102-31 0 0,-102 31 0 0,101-33 0 0,-101 33 0 0,96-35 0 16,-96 35 0-16,96-37 0 0,-96 37 0 0,0 0 0 0,0 0 0 16,116-54 0-16,-116 54 0 0,110-53 0 0,-110 53 0 0,100-50 0 0,-100 50 0 15,0 0 0-15,0 0 0 0,112-64 0 0,-112 64 0 0,100-67 0 16,-100 67 0-16,92-60 0 0,-92 60 0 0,0 0 0 0,0 0 0 0,100-75 0 16,-100 75 0-16,90-74 0 0,-90 74 0 0,0 0 0 0,0 0 0 15,93-86 0-15,-93 86 0 0,79-82 0 0,-79 82 0 0,0 0 0 0,0 0 0 16,79-95 0-16,-79 95 0 0,64-86 0 0,-64 86 0 0,0 0 0 15,0 0 0-15,60-99 0 0,-60 99 0 0,0 0 0 0,0 0 0 16,51-115 0-16,-51 115 0 0,44-105 0 0,-44 105 0 0,0 0 0 0,0 0 0 16,36-113 0-16,-36 113 0 0,0 0 0 0,0 0 0 0,22-120 0 15,-22 120 0-15,12-106 0 0,-12 106 0 0,0 0 0 0,0 0 0 0,2-110 0 16,-2 110 0-16,0 0 0 0,0 0 0 0,-8-112 0 0,8 112 0 16,0 0 0-16,0 0 0 0,-19-108 0 0,19 108 0 0,0 0 0 0,0 0 0 15,-26-98 0-15,26 98 0 0,0 0 0 0,0 0 0 0,-27-77 0 16,27 77 0-16,0 0 0 0,0 0 0 0,-32-64 0 0,32 64 0 15,0 0 0-15,0 0 0 0,-38-49 0 0,38 49 0 0,0 0 0 0,0 0 0 16,-47-35 0-16,47 35 0 0,0 0 0 0,0 0 0 0,-67-39 0 0</inkml:trace>
  <inkml:trace contextRef="#ctx0" brushRef="#br0" timeOffset="19681.86">1787 9559 2048 0,'0'0'0'0,"0"0"0"0,-27-24 0 0,27 24 0 0,0 0 0 0,0 0 0 0,-56-41 0 16,56 41 0-16,0 0 0 0,0 0 0 0,-65-37 0 0,65 37 0 0,0 0 0 0,0 0 0 16,-86-26 0-16,86 26 0 0,0 0 0 0,0 0 0 0,-95-11 0 0,95 11 0 15,0 0 0-15,0 0 0 0,-87 4 0 0,87-4 0 0,0 0 0 16,0 0 0-16,-57 5 0 0,57-5 0 0,0 0 0 0,0 0 0 16,-65 39 0-16,65-39 0 0,0 0 0 0,0 0 0 0,-54 56 0 0,54-56 0 15,0 0 0-15,0 0 0 0,-30 66 0 0,30-66 0 0,0 0 0 16,0 0 0-16,0 82 0 0,0-82 0 0,0 0 0 0,28 95 0 0,-28-95 0 15,0 0 0-15,0 0 0 0,59 104 0 0,-59-104 0 0,62 99 0 16,-62-99 0-16,59 86 0 0,-59-86 0 0,0 0 0 0,0 0 0 0,71 106 0 16,-71-106 0-16,59 100 0 0,-59-100 0 0,0 0 0 0,0 0 0 15,45 110 0-15,-45-110 0 0,0 0 0 0,0 0 0 0,14 116 0 0,-14-116 0 16,0 0 0-16,0 0 0 0,-24 116 0 0,24-116 0 0,0 0 0 16,0 0 0-16,-62 105 0 0,62-105 0 15,-71 81 0-15,71-81 0 0,0 0 0 0,0 0 0 0,-98 67 0 0,98-67 0 0,0 0 0 0,0 0 0 0,-115 49 0 16,115-49 0-16,0 0 0 0,0 0 0 0,-83 28 0 0,83-28 0 15,0 0 0-15,-100-6 0 0,100 6 0 0,0 0 0 0,0 0 0 0,-92-39 0 16,92 39 0-16,0 0 0 0,0 0 0 0,-63-70 0 0,63 70 0 16,0 0 0-16,0 0 0 0,-32-88 0 0,32 88 0 0,0 0 0 15,0 0 0-15,0-97 0 0,0 97 0 0,0 0 0 0,0 0 0 16,32-95 0-16,-1 32 0 0</inkml:trace>
  <inkml:trace contextRef="#ctx0" brushRef="#br0" timeOffset="20466.06">1746 10284 2048 0,'0'0'0'0,"0"0"0"0,-10 20 0 0,10-20 0 0,0 0 0 0,0 0 0 0,-13 50 0 0,13-50 0 0,0 0 0 0,0 0 0 0,-12 77 0 16,12-77 0-16,0 0 0 0,0 0 0 0,-16 95 0 0,16-95 0 16,0 0 0-16,0 0 0 0,-11 111 0 0,11-111 0 0,0 0 0 0,0 0 0 15,0 104 0-15,0-104 0 0,0 0 0 0,0 0 0 0,17 93 0 16,-17-93 0-16,0 0 0 0,0 0 0 0,38 67 0 0,-38-67 0 0,0 0 0 15,0 0 0-15,60 27 0 0,-60-27 0 0,0 0 0 16,0 0 0-16,66-11 0 0,-66 11 0 0,0 0 0 0,0 0 0 0,58-60 0 0,-58 60 0 16,0 0 0-16,0 0 0 0,42-63 0 0,-42 63 0 0,15-100 0 15,-15 100 0-15,-1-101 0 0,1 101 0 0,0 0 0 0,-26-99 0 0,26 99 0 16,0 0 0-16,0 0 0 0,-39-97 0 0,39 97 0 0,0 0 0 16,0 0 0-16,-53-81 0 0,53 81 0 0,0 0 0 0,0 0 0 0,-53-59 0 15,53 59 0-15,0 0 0 0,0 0 0 0,-48-28 0 0,48 28 0 16,0 0 0-16,0 0 0 0,-35-3 0 0,35 3 0 0,0 0 0 0,0 0 0 15,-18 18 0-15,18-18 0 0,0 0 0 0,0 0 0 0,9 30 0 0,-9-30 0 16,0 0 0-16,0 0 0 0,33 34 0 0,-33-34 0 0,0 0 0 16,0 0 0-16,62 34 0 0,-62-34 0 0,0 0 0 0,0 0 0 15,77 33 0-15,-77-33 0 0,0 0 0 0,0 0 0 0,97 37 0 0,-97-37 0 16,0 0 0-16,93 41 0 0,-93-41 0 0,0 0 0 0,0 0 0 16,86 54 0-16,-86-54 0 15,0 0 0-15,0 0 0 0,79 74 0 0,-79-74 0 0,0 0 0 0,58 87 0 0,-58-87 0 0,0 0 0 0,43 97 0 16,-43-97 0-16,30 99 0 0,-30-99 0 0,0 0 0 0,19 114 0 15,-19-114 0-15,10 111 0 0,-10-111 0 0,6 104 0 0,-6-104 0 0,0 0 0 16,-3 108 0-16,3-108 0 0,0 0 0 0,-6 110 0 0,6-110 0 16,0 0 0-16,0 0 0 0,-10 108 0 0,10-108 0 0,0 0 0 0,0 0 0 15,-13 90 0-15,13-90 0 0,0 0 0 0,0 0 0 16,-12 58 0-16,12-58 0 0,0 0 0 0,0 0 0 0,-14 19 0 0,14-19 0 0,0 0 0 16,0 0 0-16,-19-29 0 0,19 29 0 0,0 0 0 0,0 0 0 15,-29-74 0-15,29 74 0 0,0 0 0 0,-27-100 0 0,27 100 0 0,-21-105 0 16,21 105 0-16,-16-106 0 0,16 106 0 0,-11-104 0 0,11 104 0 15,-8-104 0-15,8 104 0 0,-5-105 0 0,5 105 0 0,-4-106 0 0,4 106 0 16,4-103 0-16,-4 103 0 0,0 0 0 0,13-104 0 0,-13 104 0 16,0 0 0-1,0 0 0-15,28-101 0 0,-28 101 0 0,0 0 0 0,0 0 0 0,47-87 0 0,-47 87 0 0,0 0 0 0,0 0 0 0,59-57 0 0,-59 57 0 16,0 0 0-16,0 0 0 0,68-25 0 0,-68 25 0 0,0 0 0 16,0 0 0-16,74 11 0 0,-74-11 0 0,0 0 0 0,0 0 0 0,69 45 0 15,-69-45 0-15,0 0 0 0,0 0 0 0,50 81 0 0,-50-81 0 16,0 0 0-16,0 0 0 0,29 105 0 0,-29-105 0 0,0 0 0 15,-5 106 0-15,5-106 0 0,0 0 0 16,0 0 0-16,-33 105 0 0,33-105 0 16,0 0 0-16,-48 90 0 0,48-90 0 0,0 0 0 0,0 0 0 0,-70 70 0 15,70-70 0-15,0 0 0 0,0 0 0 0,-75 39 0 0,75-39 0 16,0 0 0-16,0 0 0 0,-80 0 0 0,80 0 0 0,0 0 0 0,0 0 0 16,-67-42 0-16,67 42 0 0,0 0 0 0,0 0 0 0,-52-85 0 15,52 85 0-15,0 0 0 0,-40-102 0 0,40 102 0 0,-19-92 0 16</inkml:trace>
  <inkml:trace contextRef="#ctx0" brushRef="#br0" timeOffset="21250.5">2774 9740 2048 0,'0'0'0'0,"0"0"0"0,5 19 0 0,-5-19 0 0,0 0 0 0,0 0 0 16,6 56 0-16,-6-56 0 0,0 0 0 15,0 0 0-15,1 103 0 0,-1-103 0 16,0 118 0-16,0-118 0 0,3 115 0 0,-3-115 0 0,1 114 0 15,-1-114 0-15,2 109 0 0,-2-109 0 0,9 100 0 0,-9-100 0 0,0 0 0 16,11 107 0-16,-11-107 0 0,0 0 0 0,0 0 0 0,24 104 0 16,-24-104 0-16,0 0 0 0,0 0 0 0,32 87 0 0,-32-87 0 0,0 0 0 15,0 0 0-15,39 50 0 0,-39-50 0 0,0 0 0 0,0 0 0 16,50 9 0-16,-50-9 0 0,0 0 0 0,0 0 0 0,54-37 0 0,-54 37 0 16,0 0 0-16,0 0 0 0,48-77 0 0,-48 77 0 0,0 0 0 15,41-95 0-15,-41 95 0 0,0 0 0 0,0 0 0 0,32-104 0 0,-32 104 0 16,0 0 0-16,0 0 0 0,24-81 0 0,-24 81 0 0,0 0 0 15,0 0 0-15,21-37 0 0,-21 37 0 0,0 0 0 0,0 0 0 0,12 12 0 16,-12-12 0-16,0 0 0 0,0 0 0 0,6 69 0 0,-6-69 0 16,0 0 0-16,2 100 0 0,-2-100 0 0,7 101 0 0,-7-101 0 0,0 0 0 15,11 105 0-15,-11-105 0 0,0 0 0 0,0 0 0 0,27 106 0 16,-27-106 0-16,0 0 0 0,0 0 0 0,50 99 0 0,-50-99 0 0,0 0 0 16,0 0 0-16,69 75 0 0,-69-75 0 0,0 0 0 0,0 0 0 15,91 41 0-15,-91-41 0 0,0 0 0 0,0 0 0 0,92 6 0 0,-92-6 0 16,0 0 0-16,0 0 0 0,97-36 0 0,-97 36 0 15,0 0 0-15,0 0 0 0,85-63 0 0,-85 63 0 0,0 0 0 0,72-81 0 16,-72 81 0-16,0 0 0 0,54-85 0 0,-54 85 0 0,0 0 0 0,41-93 0 16,-41 93 0-16,0 0 0 0,0 0 0 0,24-103 0 0,-24 103 0 15,0 0 0-15,0 0 0 0,13-100 0 0,-13 100 0 0,0 0 0 0,0 0 0 16,5-77 0-16,-5 77 0 0,0 0 0 0,0 0 0 0,-6-43 0 0,6 43 0 16,0 0 0-16,0 0 0 0,-12-4 0 0,12 4 0 0,0 0 0 15,0 0 0-15,-19 34 0 0,19-34 0 0,0 0 0 0,0 0 0 0,-16 68 0 16,16-68 0-16,0 0 0 0,0 0 0 0,-6 97 0 15,6-97 0-15,0 0 0 0,4 103 0 0,-4-103 0 0,0 0 0 0,0 0 0 16,23 100 0-16,-23-100 0 0,0 0 0 0,0 0 0 0,46 88 0 0,-46-88 0 16,0 0 0-16,0 0 0 0,72 67 0 0,-72-67 0 0,0 0 0 15,0 0 0-15,92 38 0 0,-92-38 0 0,0 0 0 0,0 0 0 16,103 8 0-16,-103-8 0 0,0 0 0 0,0 0 0 0,108-29 0 0,-108 29 0 16,0 0 0-16,91-50 0 0,-91 50 0 0,0 0 0 0,0 0 0 0,78-77 0 15,-78 77 0-15,0 0 0 0,59-84 0 0,-59 84 0 16,0 0 0-16,0 0 0 0,39-93 0 0,-39 93 0 0,0 0 0 0,0 0 0 0,21-87 0 15,-21 87 0-15,0 0 0 0,0 0 0 0,0-67 0 0,0 67 0 16,0 0 0-16,0 0 0 0,-27-38 0 0,27 38 0 0,0 0 0 16,0 0 0-16,-39-2 0 0,39 2 0 0,0 0 0 0,0 0 0 0,-48 35 0 15,48-35 0-15,0 0 0 0,0 0 0 0,-41 71 0 0,41-71 0 16,0 0 0-16,0 0 0 0,-16 90 0 0,16-90 0 0,0 0 0 0,0 0 0 16,19 98 0-16,-19-98 0 0,0 0 0 0,0 0 0 0,62 83 0 15,-62-83 0-15,0 0 0 0,89 58 0 0,-89-58 0 0,0 0 0 0,98 27 0 16,-98-27 0-16,0 0 0 0,0 0 0 0,103-14 0 0,-103 14 0 0,0 0 0 15,0 0 0-15,89-50 0 0,-89 50 0 0,0 0 0 0,59-54 0 16</inkml:trace>
  <inkml:trace contextRef="#ctx0" brushRef="#br0" timeOffset="21408.1">3812 9924 2048 0,'0'0'0'0,"0"0"0"0,-1 2 0 0,1-2 0 0,0 0 0 0,0 0 0 0,1 4 0 0,-1-4 0 0,0 0 0 0,0 0 0 15,19 7 0-15,-19-7 0 0,0 0 0 0,22 2 0 0</inkml:trace>
  <inkml:trace contextRef="#ctx0" brushRef="#br0" timeOffset="32235.76">6933 10131 2048 0,'0'0'0'0,"0"0"0"0,21-48 0 0,-21 48 0 0,0 0 0 0,0 0 0 0,21-58 0 0,-21 58 0 16,0 0 0-16,0 0 0 0,13-88 0 0,-13 88 0 0,0 0 0 0,0 0 0 16,-8-88 0-16,8 88 0 0,0 0 0 0,0 0 0 0,-23-68 0 15,23 68 0-15,0 0 0 0,0 0 0 0,-58-56 0 0,58 56 0 16,0 0 0-16,-92-32 0 0,92 32 0 0,0 0 0 0,0 0 0 0,-120 1 0 15,120-1 0-15,-116 25 0 0,116-25 0 0,-103 40 0 0,103-40 0 16,-94 55 0-16,94-55 0 0,-89 67 0 0,89-67 0 0,-77 75 0 16,77-75 0-16,-72 82 0 0,72-82 0 0,-65 87 0 0,65-87 0 0,-56 89 0 15,56-89 0-15,0 0 0 0,0 0 0 0,-55 112 0 0,55-112 0 16,-48 107 0-16,48-107 0 0,0 0 0 0,0 0 0 0,-42 104 0 0,42-104 0 16,0 0 0-16,0 0 0 0,-33 84 0 0,33-84 0 0,0 0 0 15,0 0 0-15,-21 66 0 0,21-66 0 0,0 0 0 0,0 0 0 0,-10 42 0 16,10-42 0-16,0 0 0 0,0 0 0 0,22 14 0 0,-22-14 0 15,0 0 0-15,0 0 0 0,42-11 0 0,-42 11 0 0,0 0 0 0,0 0 0 16,41-15 0-16,-41 15 0 0,0 0 0 0,0 0 0 0,69-8 0 16,-69 8 0-16,0 0 0 0,0 0 0 0,86 13 0 0,-86-13 0 0,0 0 0 15,0 0 0-15,102 42 0 0,-102-42 0 0,0 0 0 0,0 0 0 16,114 62 0-16,-114-62 0 0,102 67 0 0,-102-67 0 0,0 0 0 0,0 0 0 16,108 67 0-16,-108-67 0 0,90 58 0 0,-90-58 0 0,0 0 0 15,0 0 0-15,68 40 0 0,-68-40 0 0,0 0 0 0,0 0 0 0,58 23 0 16,-58-23 0-16,0 0 0 0,0 0 0 0,31-25 0 0,-31 25 0 15,0 0 0-15,0 0 0 0,-9-67 0 0,9 67 0 0,0 0 0 0,0 0 0 16,-46-106 0-16,-13-22 0 0,59 128 0 0,-43-92 0 0</inkml:trace>
  <inkml:trace contextRef="#ctx0" brushRef="#br0" timeOffset="32424.22">5709 10433 2048 0,'0'0'0'0,"0"0"0"0,15-1 0 0,-15 1 0 0,0 0 0 0,0 0 0 0,47-4 0 0,-47 4 0 0,0 0 0 0,0 0 0 0,92-11 0 16,-92 11 0-16,104-13 0 0,-104 13 0 0,0 0 0 0,113-16 0 15,-113 16 0-15,110-14 0 0,-110 14 0 0,103-17 0 0,-103 17 0 0,0 0 0 16,107-20 0-16,-34 5 0 0</inkml:trace>
  <inkml:trace contextRef="#ctx0" brushRef="#br0" timeOffset="32644.07">7503 9979 2048 0,'0'0'0'0,"0"0"0"0,2 9 0 16,-2-9 0-16,0 0 0 0,0 0 0 0,3 43 0 0,-3-43 0 0,0 0 0 16,0 0 0-16,1 82 0 0,-1-82 0 0,0 0 0 0,-4 106 0 15,4-106 0-15,-9 105 0 0,9-105 0 0,0 0 0 0,-12 113 0 0,12-113 0 16,-10 112 0-16,10-112 0 0,0 0 0 0,-14 112 0 0,14-112 0 15,0 0 0-15,-10 105 0 0,10-105 0 0,0 0 0 0,0 0 0 0,-5 87 0 16,5-87 0-16,0 0 0 0,0 0 0 0,1 53 0 0,-1-53 0 16,0 0 0-16,1 30 0 0</inkml:trace>
  <inkml:trace contextRef="#ctx0" brushRef="#br0" timeOffset="32995.11">7966 10194 2048 0,'0'0'0'0,"0"0"0"0,-13 32 0 0,13-32 0 0,0 0 0 16,0 0 0-16,-28 82 0 0,28-82 0 0,-29 98 0 0,29-98 0 15,-28 101 0-15,28-101 0 0,0 0 0 0,-17 115 0 0,17-115 0 0,-9 106 0 16,9-106 0-16,0 0 0 0,0 0 0 0,15 109 0 16,-15-109 0-16,0 0 0 0,0 0 0 0,48 99 0 0,-48-99 0 0,0 0 0 0,71 75 0 15,-71-75 0-15,0 0 0 0,0 0 0 0,100 42 0 0,-100-42 0 16,0 0 0-16,110 12 0 0,-110-12 0 0,104-14 0 0,-104 14 0 0,0 0 0 15,100-42 0-15,-100 42 0 0,0 0 0 0,89-65 0 0,-89 65 0 16,0 0 0-16,70-80 0 0,-70 80 0 0,0 0 0 0,43-102 0 0,-43 102 0 16,0 0 0-16,14-109 0 0,-14 109 0 0,0 0 0 0,-14-110 0 15,14 110 0-15,0 0 0 0,-36-111 0 0,36 111 0 0,0 0 0 0,0 0 0 16,-68-94 0-16,68 94 0 0,0 0 0 0,-85-69 0 0,85 69 0 16,0 0 0-16,-96-39 0 0,96 39 0 0,0 0 0 0,-101-17 0 0,101 17 0 15,0 0 0-15,0 0 0 0,-96 4 0 0,96-4 0 0,0 0 0 16,0 0 0-16,-75 24 0 0,75-24 0 0,0 0 0 0,0 0 0 15,-52 27 0-15</inkml:trace>
  <inkml:trace contextRef="#ctx0" brushRef="#br0" timeOffset="33196.21">9223 10663 2048 0,'0'0'0'0,"0"0"0"0,19 5 0 15,-19-5 0-15,0 0 0 0,0 0 0 0,48 3 0 0,-48-3 0 0,0 0 0 16,0 0 0-16,76-3 0 0,-76 3 0 0,0 0 0 0,0 0 0 16,98-15 0-16,-98 15 0 0,0 0 0 0,0 0 0 0,96-16 0 0,-96 16 0 15,63-15 0-15</inkml:trace>
  <inkml:trace contextRef="#ctx0" brushRef="#br0" timeOffset="34323.64">10558 10300 2048 0,'0'0'0'0,"0"0"0"0,0 1 0 0,0-1 0 0,0 0 0 0,0 0 0 0,7-13 0 0,-7 13 0 0,0 0 0 0,0 0 0 0,25-37 0 15,-25 37 0-15,0 0 0 0,0 0 0 0,33-44 0 0,-33 44 0 16,0 0 0-16,0 0 0 0,38-42 0 0,-38 42 0 0,0 0 0 0,0 0 0 16,40-40 0-16,-40 40 0 0,0 0 0 0,0 0 0 0,60-44 0 15,-60 44 0-15,0 0 0 0,0 0 0 0,66-35 0 0,-66 35 0 16,0 0 0-16,0 0 0 0,58-16 0 0,-58 16 0 15,0 0 0-15,0 0 0 0,46 4 0 0,-46-4 0 0,0 0 0 0,0 0 0 0,30 48 0 16,-30-48 0-16,0 0 0 0,0 0 0 0,1 83 0 0,-1-83 0 0,0 0 0 16,-33 111 0-16,33-111 0 0,-49 106 0 0,49-106 0 0,-54 96 0 15,54-96 0-15,0 0 0 0,0 0 0 0,-74 107 0 0,74-107 0 16,-72 93 0-16,72-93 0 0,0 0 0 0,0 0 0 0,-78 91 0 0,78-91 0 16,0 0 0-16,0 0 0 0,-79 92 0 0,79-92 0 0,0 0 0 0,0 0 0 15,-65 72 0-15,65-72 0 0,0 0 0 0,0 0 0 0,-51 51 0 16,51-51 0-16,0 0 0 0,0 0 0 0,-31 30 0 0,31-30 0 15,0 0 0-15,0 0 0 0,-18 18 0 0,18-18 0 0,0 0 0 0,0 0 0 16,2 5 0-16,-2-5 0 0,0 0 0 0,0 0 0 0,31-9 0 16,-31 9 0-16,0 0 0 0,0 0 0 0,73-16 0 0,-73 16 0 0,0 0 0 15,97-12 0-15,-97 12 0 0,0 0 0 0,0 0 0 0,118 1 0 16,-118-1 0-16,0 0 0 0,0 0 0 16,122 11 0-16,-122-11 0 0,0 0 0 0,0 0 0 0,99 12 0 0,-99-12 0 0,0 0 0 0,0 0 0 15,76 8 0-15,-26-1 0 0</inkml:trace>
  <inkml:trace contextRef="#ctx0" brushRef="#br0" timeOffset="34809.67">9924 10132 2048 0,'0'0'0'0,"0"0"0"0,-28 24 0 0,28-24 0 0,0 0 0 0,0 0 0 0,-47 61 0 0,47-61 0 0,0 0 0 0,0 0 0 15,-49 92 0-15,49-92 0 0,0 0 0 0,-38 103 0 0,38-103 0 0,0 0 0 16,-27 100 0-16,27-100 0 0,0 0 0 15,0 0 0-15,-14 99 0 0,14-99 0 0,0 0 0 0,0 0 0 0,-5 88 0 0,5-88 0 16,0 0 0-16,0 0 0 0,7 69 0 0,-7-69 0 0,0 0 0 0,0 0 0 16,13 46 0-16,-13-46 0 0,0 0 0 0,0 0 0 0,24 20 0 15,-24-20 0-15,0 0 0 0,0 0 0 0,27-2 0 0,-27 2 0 0,0 0 0 16,0 0 0-16,31-11 0 0,-31 11 0 0,0 0 0 0,0 0 0 16,30-18 0-16,-30 18 0 0,0 0 0 0,0 0 0 0,30-21 0 0,-30 21 0 15,0 0 0-15,0 0 0 0,32-10 0 0,-32 10 0 0,0 0 0 16,0 0 0-16,33 2 0 0,-33-2 0 0,0 0 0 0,0 0 0 0,33 16 0 15,-33-16 0-15,0 0 0 0,0 0 0 0,36 26 0 0,-36-26 0 16,0 0 0-16,0 0 0 0,38 29 0 0,-38-29 0 0,0 0 0 16,0 0 0-16,38 23 0 0,-38-23 0 0,0 0 0 0,0 0 0 0,36 10 0 15,-36-10 0-15,0 0 0 0,0 0 0 0,26-4 0 0,-26 4 0 16,0 0 0-16,0 0 0 16,12-23 0-16,-8 7 0 0</inkml:trace>
  <inkml:trace contextRef="#ctx0" brushRef="#br0" timeOffset="35014.25">9636 10501 2048 0,'0'0'0'0,"0"0"0"0,-4 4 0 0,4-4 0 0,0 0 0 0,0 0 0 15,5 0 0-15,-5 0 0 0,0 0 0 0,0 0 0 0,26-9 0 16,-26 9 0-16,0 0 0 0,0 0 0 0,47-20 0 0,-47 20 0 0,0 0 0 15,0 0 0-15,63-29 0 0,-63 29 0 0,0 0 0 0,0 0 0 0,63-35 0 16,-63 35 0-16,47-27 0 0</inkml:trace>
  <inkml:trace contextRef="#ctx0" brushRef="#br0" timeOffset="35170.98">9721 10395 2048 0,'0'0'0'0,"0"0"0"0,-2 5 0 16,2-5 0-16,0 0 0 0,0 0 0 0,4 7 0 0,-4-7 0 0,0 0 0 16,0 0 0-16,25 5 0 0,-25-5 0 0,0 0 0 0,0 0 0 0,54 0 0 15,-54 0 0-15,0 0 0 0,0 0 0 0,80-6 0 0,-80 6 0 16,0 0 0-16,59-5 0 0</inkml:trace>
  <inkml:trace contextRef="#ctx0" brushRef="#br0" timeOffset="35399.83">11194 10624 2048 0,'0'0'0'16,"0"0"0"-16,2 2 0 0,-2-2 0 0,0 0 0 0,0 0 0 0,0 0 0 15,0 0 0-15,0 0 0 0,0 0 0 0,0 2 0 0,0-2 0 16,0 0 0-16,0 0 0 0,0 0 0 0,0 0 0 0,0 0 0 0,0 0 0 16,2-4 0-16,-2 4 0 0,0 0 0 0,0 0 0 0,5-10 0 15</inkml:trace>
  <inkml:trace contextRef="#ctx0" brushRef="#br0" timeOffset="35908.47">11897 10128 2048 0,'0'0'0'0,"0"0"0"0,-20 9 0 0,20-9 0 0,0 0 0 16,0 0 0-16,-42 21 0 0,42-21 0 0,0 0 0 0,0 0 0 0,-51 49 0 15,51-49 0-15,0 0 0 0,0 0 0 0,-52 72 0 0,52-72 0 0,0 0 0 16,-41 89 0-16,41-89 0 0,0 0 0 0,-26 100 0 0,26-100 0 16,0 0 0-16,-12 104 0 0,12-104 0 0,0 0 0 0,6 103 0 0,-6-103 0 15,0 0 0-15,0 0 0 0,31 101 0 0,-31-101 0 0,0 0 0 16,53 88 0-16,-53-88 0 0,0 0 0 0,72 72 0 0,-72-72 0 16,0 0 0-16,86 53 0 0,-86-53 0 0,0 0 0 0,100 30 0 0,-100-30 0 15,0 0 0-15,105 10 0 0,-105-10 0 0,0 0 0 16,106-10 0-16,-106 10 0 0,0 0 0 0,98-30 0 0,-98 30 0 0,0 0 0 0,89-49 0 15,-89 49 0-15,0 0 0 0,0 0 0 0,76-76 0 0,-76 76 0 0,0 0 0 16,58-89 0-16,-58 89 0 0,0 0 0 0,32-104 0 0,-32 104 0 16,0 0 0-16,7-108 0 0,-7 108 0 0,0 0 0 0,-13-109 0 15,13 109 0-15,0 0 0 0,-38-103 0 0,38 103 0 0,0 0 0 16,-58-88 0-16,58 88 0 0,0 0 0 0,-77-73 0 0,77 73 0 0,0 0 0 16,-89-59 0-16,89 59 0 0,0 0 0 0,-99-44 0 0,99 44 0 15,0 0 0-15,-100-25 0 0,100 25 0 0,0 0 0 0,0 0 0 0,-104-13 0 16,104 13 0-16,0 0 0 0,0 0 0 0,-89-3 0 0,89 3 0 15,0 0 0-15,0 0 0 0,-62 1 0 0,26 1 0 0</inkml:trace>
  <inkml:trace contextRef="#ctx0" brushRef="#br0" timeOffset="36395.39">13393 10018 2048 0,'0'0'0'0,"0"0"0"0,20-14 0 0,-20 14 0 0,0 0 0 0,0 0 0 0,23-26 0 0,-23 26 0 0,0 0 0 15,0 0 0-15,6-32 0 0,-6 32 0 0,0 0 0 0,0 0 0 16,-22-34 0-16,22 34 0 0,0 0 0 0,0 0 0 0,-56-27 0 0,56 27 0 16,0 0 0-16,0 0 0 0,-89-19 0 0,89 19 0 0,0 0 0 15,-102-5 0-15,102 5 0 0,0 0 0 0,-105 7 0 0,105-7 0 16,0 0 0-16,-99 26 0 0,99-26 0 0,0 0 0 0,0 0 0 0,-98 44 0 15,98-44 0-15,0 0 0 0,0 0 0 0,-83 66 0 0,83-66 0 0,0 0 0 16,0 0 0-16,-51 77 0 0,51-77 0 0,0 0 0 0,0 0 0 16,-18 81 0-16,18-81 0 0,0 0 0 0,0 0 0 0,22 70 0 15,-22-70 0-15,0 0 0 0,0 0 0 0,60 56 0 0,-60-56 0 0,0 0 0 16,0 0 0-16,82 36 0 0,-82-36 0 0,0 0 0 0,0 0 0 0,96 15 0 16,-96-15 0-16,0 0 0 0,0 0 0 0,97-6 0 0,-97 6 0 15,0 0 0-15,0 0 0 0,83-25 0 0,-83 25 0 16,0 0 0-16,0 0 0 0,64-37 0 0,-64 37 0 0,0 0 0 0,0 0 0 0,47-49 0 15,-47 49 0-15,0 0 0 0,0 0 0 0,34-54 0 0,-34 54 0 16,0 0 0-16,0 0 0 0,24-43 0 0,-24 43 0 0,0 0 0 0,0 0 0 16,14-29 0-16,-14 29 0 0,0 0 0 0,0 0 0 0,6-14 0 15,-6 14 0-15,0 0 0 0,0 0 0 0,1 6 0 0,-1-6 0 0,0 0 0 16,0 0 0-16,-4 44 0 0,4-44 0 0,0 0 0 0,0 0 0 16,4 82 0-16,-4-82 0 0,0 0 0 0,10 104 0 0,-10-104 0 15,14 101 0-15,-14-101 0 0,0 0 0 0,20 112 0 0,-20-112 0 0,17 112 0 16,-17-112 0-16,17 106 0 0,-17-106 0 0,14 102 0 0,-14-102 0 15,0 0 0-15,17 111 0 0,-17-111 0 0,0 0 0 0,14 110 0 0,-14-110 0 16,0 0 0-16,0 0 0 0,1 104 0 0,-1-104 0 0,0 0 0 0,0 0 0 16,-25 83 0-16,25-83 0 0,-35 52 0 0</inkml:trace>
  <inkml:trace contextRef="#ctx0" brushRef="#br0" timeOffset="40563.07">4868 12583 2048 0,'0'0'0'0,"0"0"0"0,-6-10 0 0,6 10 0 0,0 0 0 0,0 0 0 0,-12-23 0 0,12 23 0 0,0 0 0 15,0 0 0-15,-20-35 0 0,20 35 0 0,0 0 0 0,0 0 0 0,-26-38 0 16,26 38 0-16,0 0 0 0,0 0 0 0,-39-36 0 0,39 36 0 16,0 0 0-16,0 0 0 0,-72-22 0 0,72 22 0 0,0 0 0 15,0 0 0-15,-74-1 0 0,74 1 0 0,0 0 0 0,0 0 0 0,-83 28 0 16,83-28 0-16,0 0 0 0,-85 59 0 0,85-59 0 0,0 0 0 16,0 0 0-16,-74 68 0 0,8 14 0 0,66-82 0 0,0 0 0 0,0 0 0 15,-64 106 0-15,64-106 0 0,-52 101 0 0,52-101 0 0,0 0 0 16,0 0 0-16,-44 104 0 0,44-104 0 0,0 0 0 0,0 0 0 15,-38 106 0-15,38-106 0 0,0 0 0 0,0 0 0 0,-30 89 0 0,30-89 0 16,0 0 0-16,0 0 0 0,-18 76 0 0,18-76 0 0,0 0 0 0,0 0 0 16,-11 65 0-16,11-65 0 0,0 0 0 0,0 0 0 0,-7 41 0 15,7-41 0-15,0 0 0 0,0 0 0 0,5 26 0 0,-5-26 0 16,0 0 0-16,0 0 0 0,16 8 0 0,-16-8 0 0,0 0 0 0,0 0 0 16,15 1 0-16,-15-1 0 0,0 0 0 0,0 0 0 0,23-6 0 0,-23 6 0 15,0 0 0-15,0 0 0 0,40-6 0 0,-40 6 0 0,0 0 0 16,0 0 0-16,60 6 0 0,-60-6 0 0,0 0 0 0,0 0 0 0,61 13 0 15,-61-13 0-15,0 0 0 0,0 0 0 0,79 27 0 16,-79-27 0-16,0 0 0 0,0 0 0 0,96 33 0 0,-96-33 0 0,0 0 0 16,0 0 0-16,102 36 0 0,-102-36 0 0,0 0 0 0,0 0 0 0,103 29 0 15,-103-29 0-15,0 0 0 0,0 0 0 0,94 15 0 0,-94-15 0 0,0 0 0 16,0 0 0-16,59 5 0 0,-59-5 0 0,0 0 0 0,35-8 0 16</inkml:trace>
  <inkml:trace contextRef="#ctx0" brushRef="#br0" timeOffset="40782.51">4039 12908 2048 0,'0'0'0'0,"0"0"0"0,18 4 0 0,-18-4 0 0,0 0 0 0,0 0 0 0,41 10 0 0,-41-10 0 15,0 0 0-15,0 0 0 0,71 9 0 0,-71-9 0 0,0 0 0 0,0 0 0 16,98 12 0-16,-98-12 0 0,0 0 0 0,0 0 0 0,112 9 0 16,-112-9 0-16,0 0 0 0,107 6 0 0,-107-6 0 0,0 0 0 0,0 0 0 15,104-4 0-15,-104 4 0 0,0 0 0 0,77-6 0 0</inkml:trace>
  <inkml:trace contextRef="#ctx0" brushRef="#br0" timeOffset="41096.24">5402 12631 2048 0,'0'0'0'0,"0"0"0"0,-1 3 0 16,1-3 0-16,0 0 0 0,0 0 0 0,0 9 0 0,0-9 0 0,0 0 0 15,0 0 0-15,0 28 0 0,0-28 0 0,0 0 0 0,0 0 0 16,-10 51 0-16,10-51 0 0,0 0 0 0,0 0 0 0,-9 75 0 0,9-75 0 15,0 0 0-15,0 0 0 0,-14 96 0 0,14-96 0 0,0 0 0 16,0 0 0-16,-5 110 0 0,5-110 0 0,0 0 0 0,-3 109 0 0,3-109 0 16,0 0 0-16,0 0 0 0,-9 113 0 0,9-113 0 0,0 0 0 15,-5 104 0-15,5-104 0 0,0 0 0 0,0 0 0 0,-7 98 0 16,7-98 0-16,0 0 0 0,0 0 0 0,-6 81 0 0,6-81 0 0,0 0 0 16,0 0 0-16,-2 58 0 0,2-58 0 0,0 0 0 0,0 0 0 0,3 28 0 15,-3-28 0-15,0 0 0 0,0 0 0 0,10-8 0 0,-10 8 0 16,0 0 0-16,0 0 0 0,7-22 0 0,-6 5 0 0</inkml:trace>
  <inkml:trace contextRef="#ctx0" brushRef="#br0" timeOffset="41629.82">5882 12712 2048 0,'0'0'0'0,"0"0"0"0,-9 2 0 0,9-2 0 0,0 0 0 0,0 0 0 16,-29 8 0-16,29-8 0 0,0 0 0 0,0 0 0 0,-40 28 0 0,40-28 0 16,0 0 0-16,0 0 0 0,-50 47 0 0,50-47 0 0,0 0 0 15,0 0 0-15,-52 73 0 0,52-73 0 0,0 0 0 0,0 0 0 0,-39 91 0 16,39-91 0-16,0 0 0 0,0 0 0 0,-24 105 0 0,24-105 0 16,0 0 0-16,-8 106 0 0,8-106 0 0,0 0 0 0,0 0 0 15,13 111 0-15,-13-111 0 0,0 0 0 0,28 106 0 0,-28-106 0 0,0 0 0 16,40 98 0-16,-40-98 0 0,0 0 0 0,56 91 0 0,-56-91 0 15,0 0 0-15,69 83 0 0,-69-83 0 0,0 0 0 0,75 72 0 0,-75-72 0 16,0 0 0-16,0 0 0 0,85 63 0 0,-85-63 0 0,0 0 0 16,0 0 0-16,95 45 0 0,-95-45 0 0,0 0 0 0,0 0 0 15,96 21 0-15,-96-21 0 0,0 0 0 0,0 0 0 0,88-9 0 0,-88 9 0 16,0 0 0-16,0 0 0 0,79-31 0 0,-79 31 0 0,0 0 0 0,0 0 0 16,67-54 0-16,-67 54 0 0,0 0 0 0,0 0 0 0,49-75 0 15,-49 75 0-15,0 0 0 0,0 0 0 0,33-96 0 0,-33 96 0 16,0 0 0-16,16-100 0 0,-16 100 0 0,0 0 0 0,4-101 0 0,-4 101 0 15,0 0 0-15,0 0 0 0,-12-109 0 0,12 109 0 0,0 0 0 16,-22-101 0-16,22 101 0 0,0 0 0 0,0 0 0 0,-42-97 0 0,42 97 0 16,0 0 0-16,0 0 0 0,-56-95 0 15,56 95 0-15,0 0 0 0,0 0 0 0,-69-84 0 0,69 84 0 0,0 0 0 0,0 0 0 0,-79-71 0 16,79 71 0-16,0 0 0 0,0 0 0 0,-84-55 0 0,84 55 0 16,0 0 0-16,0 0 0 0,-81-41 0 0,81 41 0 0,0 0 0 15,0 0 0-15,-74-21 0 0,74 21 0 0,0 0 0 0,0 0 0 0,-62-4 0 0,62 4 0 16,0 0 0-16,0 0 0 0,-55 12 0 0,55-12 0 0,0 0 0 15,-39 11 0-15</inkml:trace>
  <inkml:trace contextRef="#ctx0" brushRef="#br0" timeOffset="45899.32">6951 13560 2048 0,'0'0'0'0,"0"0"0"0,-18-2 0 0,18 2 0 0,0 0 0 0,0 0 0 0,-32 1 0 0,32-1 0 0,0 0 0 0,0 0 0 0,-38 10 0 16,38-10 0-16,0 0 0 0,0 0 0 0,-37 17 0 0,37-17 0 0,0 0 0 16,0 0 0-16,-24 14 0 0,24-14 0 0,0 0 0 0,0 0 0 15,-14 24 0-15,14-24 0 0,0 0 0 0,0 0 0 0,2 28 0 0,-2-28 0 16,0 0 0-16,0 0 0 0,24 25 0 0,-24-25 0 0,0 0 0 16,0 0 0-16,21 17 0 0,-21-17 0 0,0 0 0 0,0 0 0 0,33 9 0 15,-33-9 0-15,0 0 0 0,0 0 0 0,48 2 0 0,-48-2 0 16,0 0 0-16,0 0 0 0,50-8 0 0,-50 8 0 0,0 0 0 15,0 0 0-15,50-20 0 0,-50 20 0 0,0 0 0 0,0 0 0 0,37-30 0 16,-37 30 0-16,0 0 0 0,0 0 0 16,19-39 0-16,-19 39 0 0,0 0 0 0,0 0 0 0,-3-42 0 0,3 42 0 0,0 0 0 0,0 0 0 15,-24-30 0-15,24 30 0 0,0 0 0 0,0 0 0 0,-58-20 0 0,58 20 0 16,0 0 0-16,0 0 0 0,-65-4 0 0,65 4 0 0,0 0 0 16,0 0 0-16,-57 8 0 0,57-8 0 0,0 0 0 0,0 0 0 0,-45 17 0 15,45-17 0-15,0 0 0 0,0 0 0 0,-26 29 0 0,26-29 0 16,0 0 0-16,0 0 0 0,-14 20 0 0,14-20 0 0,0 0 0 15,0 0 0-15,6 25 0 0,-6-25 0 0,0 0 0 0,0 0 0 0,24 25 0 16,-24-25 0-16,0 0 0 0,0 0 0 0,44 19 0 0,-44-19 0 16,0 0 0-16,0 0 0 0,53 16 0 0,-53-16 0 0,0 0 0 0,0 0 0 15,56 6 0-15,-56-6 0 0,0 0 0 0,0 0 0 0,53-3 0 16,-53 3 0-16,0 0 0 0,0 0 0 0,44-14 0 0,-44 14 0 0,0 0 0 16,0 0 0-16,27-13 0 0,-27 13 0 0,0 0 0 0,0 0 0 15,7-14 0-15,-7 14 0 0,0 0 0 0,0 0 0 0,-13-11 0 0,13 11 0 16,0 0 0-16,0 0 0 0,-35-7 0 0,35 7 0 0,0 0 0 15,0 0 0-15,-43 7 0 0,43-7 0 0,0 0 0 0,0 0 0 16,-46 15 0-16,46-15 0 0,0 0 0 0,0 0 0 0,-41 20 0 0,41-20 0 16,0 0 0-16,0 0 0 0,-26 14 0 0,26-14 0 0,-12 18 0 15</inkml:trace>
  <inkml:trace contextRef="#ctx0" brushRef="#br0" timeOffset="48540.43">6045 14496 2048 0,'0'0'0'0,"0"0"0"0,14-12 0 0,-14 12 0 0,0 0 0 0,0 0 0 0,37-27 0 16,-37 27 0-16,0 0 0 0,0 0 0 0,61-39 0 0,-61 39 0 15,0 0 0-15,0 0 0 0,74-40 0 0,-74 40 0 0,0 0 0 0,0 0 0 16,90-37 0-16,-90 37 0 0,0 0 0 0,0 0 0 0,91-23 0 16,-91 23 0-16,0 0 0 0,0 0 0 0,80-11 0 0,-80 11 0 0,0 0 0 15,0 0 0-15,59 7 0 0,-59-7 0 0,0 0 0 0,0 0 0 16,38 27 0-16,-38-27 0 0,0 0 0 0,0 0 0 0,12 58 0 0,-12-58 0 16,0 0 0-16,0 0 0 0,-20 79 0 0,20-79 0 0,0 0 0 15,0 0 0-15,-47 88 0 0,47-88 0 16,0 0 0-16,0 0 0 0,-62 96 0 0,62-96 0 0,0 0 0 0,0 0 0 0,-69 99 0 0,69-99 0 15,0 0 0-15,0 0 0 0,-70 97 0 0,70-97 0 0,0 0 0 16,0 0 0-16,-60 98 0 0,60-98 0 0,0 0 0 0,0 0 0 0,-46 78 0 16,46-78 0-16,0 0 0 0,0 0 0 0,-31 68 0 0,31-68 0 15,0 0 0-15,0 0 0 0,-15 64 0 0,15-64 0 0,0 0 0 0,0 0 0 16,8 56 0-16,-8-56 0 0,0 0 0 0,0 0 0 0,30 42 0 16,-30-42 0-16,0 0 0 0,0 0 0 0,69 40 0 0,-69-40 0 0,0 0 0 15,0 0 0-15,82 26 0 0,-82-26 0 0,0 0 0 0,0 0 0 16,74 10 0-16,-74-10 0 0,0 0 0 0,0 0 0 0,79-13 0 0,-79 13 0 15,0 0 0-15,0 0 0 0,56-15 0 0,-56 15 0 0,44-21 0 0</inkml:trace>
  <inkml:trace contextRef="#ctx0" brushRef="#br0" timeOffset="48870.13">6951 15018 2048 0,'0'0'0'0,"0"0"0"0,-15 4 0 15,15-4 0-15,0 0 0 0,0 0 0 0,-30 8 0 0,30-8 0 16,0 0 0-16,0 0 0 0,-38 17 0 0,38-17 0 0,0 0 0 16,0 0 0-16,-30 21 0 0,30-21 0 0,0 0 0 0,0 0 0 0,-21 25 0 15,21-25 0-15,0 0 0 0,0 0 0 0,-3 25 0 0,3-25 0 0,0 0 0 16,0 0 0-16,18 22 0 0,-18-22 0 0,0 0 0 0,0 0 0 16,34 10 0-16,-34-10 0 0,0 0 0 0,0 0 0 0,52 0 0 0,-52 0 0 15,0 0 0-15,0 0 0 0,50-10 0 0,-50 10 0 0,0 0 0 16,0 0 0-16,51-18 0 0,-51 18 0 0,0 0 0 0,0 0 0 15,35-25 0-15,-35 25 0 0,0 0 0 0,0 0 0 0,23-35 0 0,-23 35 0 16,0 0 0-16,0 0 0 0,1-29 0 0,-1 29 0 0,0 0 0 0,0 0 0 16,-12-27 0-16,12 27 0 0,0 0 0 0,0 0 0 0,-33-16 0 15,33 16 0-15,0 0 0 0,0 0 0 0,-41-1 0 0,41 1 0 16,0 0 0-16,0 0 0 0,-50 13 0 0,50-13 0 0,0 0 0 0,0 0 0 16,-48 20 0-16,48-20 0 0,0 0 0 0,0 0 0 0,-39 26 0 15,39-26 0-15,0 0 0 0,0 0 0 0,-24 23 0 16,24-23 0-16,0 0 0 0,0 0 0 0,-4 12 0 0,4-12 0 0,0 0 0 0,0 0 0 15,28-2 0-15,-28 2 0 0,0 0 0 0,0 0 0 0,39-13 0 0,-39 13 0 16,28-13 0-16</inkml:trace>
  <inkml:trace contextRef="#ctx0" brushRef="#br0" timeOffset="49388.16">7832 14330 2048 0,'0'0'0'0,"0"0"0"0,-8-15 0 0,8 15 0 0,0 0 0 0,0 0 0 0,-18-20 0 0,18 20 0 0,0 0 0 0,0 0 0 0,-23-11 0 0,23 11 0 0,0 0 0 0,0 0 0 0,-35-2 0 16,35 2 0-16,0 0 0 0,0 0 0 0,-41 20 0 0,41-20 0 15,0 0 0-15,0 0 0 0,-45 45 0 0,45-45 0 0,0 0 0 16,0 0 0-16,-50 68 0 0,50-68 0 0,0 0 0 0,0 0 0 0,-48 93 0 15,48-93 0-15,0 0 0 0,-32 100 0 0,32-100 0 0,0 0 0 16,0 0 0-16,-19 108 0 0,19-108 0 0,0 0 0 16,0 106 0-16,0-106 0 0,0 0 0 0,0 0 0 0,24 111 0 0,-24-111 0 0,0 0 0 15,41 101 0-15,-41-101 0 0,0 0 0 0,57 88 0 0,-57-88 0 0,0 0 0 16,0 0 0-16,76 78 0 0,-76-78 0 0,0 0 0 0,85 61 0 16,-85-61 0-16,0 0 0 0,0 0 0 0,93 37 0 0,-93-37 0 0,0 0 0 15,0 0 0-15,97 9 0 0,-97-9 0 0,0 0 0 0,0 0 0 16,96-21 0-16,-96 21 0 0,0 0 0 0,0 0 0 0,89-49 0 0,-89 49 0 31,0 0 0-31,0 0 0 0,75-76 0 0,-75 76 0 0,0 0 0 0,53-90 0 0,-53 90 0 0,0 0 0 0,38-95 0 0,-38 95 0 16,0 0 0-16,0 0 0 0,15-110 0 0,-15 110 0 0,0 0 0 0,-3-107 0 15,3 107 0-15,0 0 0 0,0 0 0 0,-29-101 0 0,29 101 0 0,0 0 0 16,-49-92 0-16,49 92 0 0,0 0 0 0,-65-77 0 0,65 77 0 16,0 0 0-16,-77-66 0 0,77 66 0 0,0 0 0 0,0 0 0 15,-94-51 0-15,94 51 0 0,0 0 0 16,0 0 0-16,-103-32 0 0,103 32 0 0,0 0 0 0,0 0 0 0,-102-10 0 0,102 10 0 0,0 0 0 0,0 0 0 15,-90 5 0-15,90-5 0 0,0 0 0 0,0 0 0 0,-60 15 0 16,60-15 0-16,0 0 0 0,0 0 0 0,-17 18 0 0,17-18 0 0,0 0 0 16,4 12 0-16</inkml:trace>
  <inkml:trace contextRef="#ctx0" brushRef="#br0" timeOffset="49968.87">9306 14405 2048 0,'0'0'0'0,"0"0"0"0,-13-24 0 0,13 24 0 0,0 0 0 0,0 0 0 0,-37-44 0 0,37 44 0 0,0 0 0 16,0 0 0-16,-59-47 0 0,59 47 0 0,0 0 0 0,0 0 0 0,-75-46 0 16,75 46 0-16,0 0 0 0,0 0 0 0,-89-37 0 0,89 37 0 15,0 0 0-15,0 0 0 0,-94-24 0 0,94 24 0 0,0 0 0 16,0 0 0-16,-97 4 0 0,97-4 0 0,0 0 0 0,0 0 0 0,-93 27 0 16,93-27 0-16,0 0 0 0,0 0 0 0,-77 47 0 0,77-47 0 15,0 0 0-15,0 0 0 0,-55 61 0 0,55-61 0 0,0 0 0 0,0 0 0 16,-25 69 0-16,25-69 0 0,0 0 0 0,0 0 0 0,5 73 0 15,-5-73 0-15,0 0 0 0,0 0 0 0,40 64 0 0,-40-64 0 0,0 0 0 16,0 0 0-16,69 51 0 0,-69-51 0 0,0 0 0 0,0 0 0 16,84 32 0-16,-84-32 0 0,0 0 0 0,0 0 0 0,96 10 0 15,-96-10 0-15,0 0 0 0,0 0 0 0,88-14 0 0,-88 14 0 0,0 0 0 16,0 0 0-16,83-33 0 0,-83 33 0 0,0 0 0 0,0 0 0 16,68-48 0-16,-68 48 0 0,0 0 0 0,0 0 0 0,60-53 0 0,-60 53 0 15,0 0 0-15,0 0 0 0,48-50 0 0,-48 50 0 0,0 0 0 16,0 0 0-16,34-33 0 0,-34 33 0 0,0 0 0 0,0 0 0 0,25-14 0 15,-25 14 0-15,0 0 0 0,0 0 0 0,18 11 0 0,-18-11 0 16,0 0 0-16,0 0 0 0,19 42 0 0,-19-42 0 0,0 0 0 0,0 0 0 16,20 79 0-16,-20-79 0 0,0 0 0 0,19 97 0 0,-19-97 0 15,0 0 0-15,21 115 0 0,-21-115 0 0,19 112 0 0,-19-112 0 0,20 105 0 16,-20-105 0-16,17 104 0 0,-17-104 0 0,14 104 0 0,-14-104 0 16,14 102 0-16,-14-102 0 0,0 0 0 0,11 107 0 0,-11-107 0 0,0 0 0 15,7 104 0-15,-7-104 0 0,0 0 0 0,0 0 0 0,-1 89 0 16,1-89 0-16,0 0 0 0,0 0 0 0,-12 49 0 0,12-49 0 0,0 0 0 15,0 0 0-15,-25-1 0 0,7-13 0 0</inkml:trace>
  <inkml:trace contextRef="#ctx0" brushRef="#br0" timeOffset="50627.78">7567 12571 2048 0,'0'0'0'0,"0"0"0"0,-21-5 0 0,21 5 0 0,0 0 0 0,0 0 0 0,-48-5 0 0,48 5 0 0,0 0 0 0,0 0 0 0,-65 7 0 15,65-7 0-15,0 0 0 0,0 0 0 0,-79 19 0 0,79-19 0 16,0 0 0-16,0 0 0 0,-80 37 0 0,80-37 0 0,0 0 0 0,0 0 0 16,-65 53 0-16,65-53 0 0,0 0 0 0,0 0 0 0,-50 71 0 15,50-71 0-15,0 0 0 0,0 0 0 0,-24 93 0 0,24-93 0 16,0 0 0-16,0 0 0 0,-2 109 0 0,2-109 0 0,0 0 0 0,16 105 0 15,-16-105 0-15,0 0 0 0,31 100 0 0,-31-100 0 0,0 0 0 16,45 97 0-16,-45-97 0 0,0 0 0 0,61 87 0 0,-61-87 0 16,0 0 0-16,69 79 0 0,-69-79 0 0,0 0 0 0,0 0 0 0,88 66 0 15,-88-66 0-15,0 0 0 0,92 46 0 0,-92-46 0 0,0 0 0 0,0 0 0 16,97 23 0-16,-97-23 0 0,0 0 0 0,0 0 0 0,101-10 0 16,-101 10 0-16,0 0 0 0,0 0 0 0,99-46 0 0,-99 46 0 0,0 0 0 15,82-68 0-15,-82 68 0 0,0 0 0 0,64-83 0 0,-64 83 0 16,0 0 0-16,48-94 0 0,-48 94 0 0,0 0 0 0,36-104 0 0,-36 104 0 15,0 0 0-15,17-109 0 0,-17 109 0 0,0 0 0 0,3-111 0 16,-3 111 0-16,0 0 0 0,-17-106 0 0,17 106 0 0,0 0 0 0,-30-95 0 16,30 95 0-16,0 0 0 0,-53-88 0 0,53 88 0 0,0 0 0 15,-66-80 0-15,66 80 0 0,0 0 0 0,-76-72 0 0,76 72 0 16,0 0 0-16,-89-59 0 0,89 59 0 0,0 0 0 0,-94-45 0 0,94 45 0 16,0 0 0-16,0 0 0 0,-107-25 0 0,107 25 0 0,0 0 0 15,0 0 0-15,-109-2 0 0,109 2 0 0,0 0 0 0,0 0 0 0,-87 19 0 16,87-19 0-16,0 0 0 0,0 0 0 0,-45 28 0 0,45-28 0 15,0 0 0-15,-10 22 0 0</inkml:trace>
  <inkml:trace contextRef="#ctx0" brushRef="#br0" timeOffset="51114.82">8922 12644 2048 0,'0'0'0'0,"0"0"0"0,-26 3 0 0,26-3 0 0,0 0 0 0,0 0 0 15,-53 22 0-15,53-22 0 0,0 0 0 0,0 0 0 0,-68 46 0 0,68-46 0 0,0 0 0 0,0 0 0 16,-70 69 0-16,70-69 0 0,0 0 0 0,-67 75 0 0,67-75 0 15,0 0 0-15,0 0 0 0,-52 95 0 0,52-95 0 0,0 0 0 0,-38 99 0 16,38-99 0-16,0 0 0 0,0 0 0 0,-19 111 0 0,19-111 0 16,0 0 0-16,-2 105 0 0,2-105 0 0,0 0 0 0,0 0 0 15,17 108 0-15,-17-108 0 0,0 0 0 0,40 96 0 0,-40-96 0 0,0 0 0 16,0 0 0-16,59 89 0 0,-59-89 0 0,0 0 0 0,0 0 0 16,80 70 0-16,-80-70 0 0,0 0 0 0,0 0 0 15,94 44 0-15,-94-44 0 0,0 0 0 0,0 0 0 0,101 15 0 0,-101-15 0 0,0 0 0 0,0 0 0 16,103-22 0-16,-103 22 0 0,0 0 0 0,95-47 0 0,-95 47 0 15,0 0 0-15,83-70 0 0,-83 70 0 0,0 0 0 0,72-90 0 16,-72 90 0-16,57-87 0 0,-57 87 0 0,0 0 0 0,44-98 0 16,-44 98 0-16,0 0 0 0,28-102 0 0,-28 102 0 0,0 0 0 0,0 0 0 15,-3-106 0-15,3 106 0 0,0 0 0 0,0 0 0 0,-40-100 0 0,40 100 0 16,0 0 0-16,-68-87 0 0,68 87 0 0,-80-67 0 0,80 67 0 16,0 0 0-16,-90-51 0 0,90 51 0 0,0 0 0 0,-100-37 0 15,100 37 0-15,0 0 0 0,-99-27 0 0,99 27 0 0,0 0 0 0,0 0 0 16,-99-7 0-16,99 7 0 0,0 0 0 0,0 0 0 0,-94 0 0 0,31 3 0 15</inkml:trace>
  <inkml:trace contextRef="#ctx0" brushRef="#br0" timeOffset="51789.98">4037 16012 2048 0,'0'0'0'0,"0"0"0"0,65 9 0 0,-65-9 0 0,0 0 0 0,103 10 0 0,-103-10 0 0,109 11 0 0,-109-11 0 16,113 8 0-16,-113-8 0 0,112 6 0 0,-112-6 0 0,118 6 0 0,-118-6 0 0,123 4 0 16,-123-4 0-16,129 5 0 0,-129-5 0 0,131 3 0 0,-21 2 0 15,-110-5 0-15,116 0 0 0,-11 4 0 0,-105-4 0 0,117 2 0 0,-11-3 0 16,-106 1 0-16,118-3 0 0,-8 2 0 0,-110 1 0 15,124-1 0-15,-7 1 0 0,-117 0 0 0,132-5 0 0,-13 4 0 0,-11-1 0 16,-108 2 0-16,130-4 0 0,-9 4 0 0,-10 1 0 0,-111-1 0 16,134 0 0-16,-7 1 0 0,-13 1 0 0,-8 0 0 0,-106-2 0 0,130 1 0 15,-7 4 0-15,-9 0 0 0,-8-2 0 0,-106-3 0 0,133 7 0 0,-7 3 0 16,-14-2 0-16,-5 1 0 0,-107-9 0 0,133 8 0 0,-6-1 0 16,-10-1 0-16,-8 0 0 0,-7 0 0 0,0-2 0 0,-102-4 0 0,130 8 0 15,-5-1 0-15,-10-1 0 0,-10 1 0 0,-105-7 0 0,128 12 0 16,-7-4 0-16,-16 3 0 0,-105-11 0 0,122 14 0 0,-10 1 0 0,-112-15 0 15,121 14 0-15,-13 2 0 0,-108-16 0 16,114 20 0-16,-114-20 0 0,117 20 0 0,-117-20 0 0,114 20 0 0,-114-20 0 0,107 18 0 16,-107-18 0-16,0 0 0 0,107 20 0 0,-107-20 0 0,0 0 0 0,0 0 0 15,105 19 0-15,-105-19 0 0,0 0 0 0,0 0 0 0,75 19 0 16</inkml:trace>
  <inkml:trace contextRef="#ctx0" brushRef="#br0" timeOffset="62875.52">4944 12497 2048 0,'0'0'0'0,"0"0"0"0,8 15 0 0,-8-15 0 0,0 0 0 0,0 0 0 0,17 27 0 0,-17-27 0 0,0 0 0 0,0 0 0 0,32 42 0 15,-32-42 0-15,0 0 0 0,0 0 0 0,51 58 0 0,-51-58 0 0,0 0 0 16,0 0 0-16,68 73 0 0,-68-73 0 0,0 0 0 0,0 0 0 16,84 89 0-16,-84-89 0 0,71 81 0 0,-71-81 0 0,0 0 0 0,0 0 0 15,73 91 0-15,-73-91 0 0,64 85 0 0,-64-85 0 0,0 0 0 16,0 0 0-16,65 95 0 0,-65-95 0 0,0 0 0 0,0 0 0 0,64 104 0 16,-64-104 0-16,0 0 0 0,0 0 0 0,54 103 0 0,-54-103 0 15,0 0 0-15,0 0 0 0,47 94 0 0,-47-94 0 0,0 0 0 16,0 0 0-16,45 76 0 0,-45-76 0 0,0 0 0 0,0 0 0 0,29 47 0 15,-29-47 0-15,0 0 0 0,0 0 0 0,25 21 0 0,-25-21 0 16,0 0 0-16,0 0 0 0,19-1 0 0</inkml:trace>
  <inkml:trace contextRef="#ctx0" brushRef="#br0" timeOffset="68515.82">5454 12248 2048 0,'0'0'0'0,"0"0"0"0,0 0 0 0,0 0 0 0,0 0 0 0,0 0 0 16,1 0 0-16,-1 0 0 0,0 0 0 0,0 0 0 0,3 14 0 0,-3-14 0 16,0 0 0-16,0 0 0 0,16 23 0 0,-16-23 0 0,0 0 0 15,0 0 0-15,20 30 0 0,-20-30 0 0,0 0 0 0,0 0 0 16,20 38 0-16,-20-38 0 0,0 0 0 0,0 0 0 0,19 43 0 0,-19-43 0 15,0 0 0-15,0 0 0 0,16 43 0 0,-16-43 0 0,0 0 0 16,0 0 0-16,6 29 0 0,-6-29 0 0,0 0 0 0,0 0 0 0,3 29 0 16,-3-29 0-16,0 0 0 0,0 0 0 0,-9 25 0 0</inkml:trace>
  <inkml:trace contextRef="#ctx0" brushRef="#br0" timeOffset="70890.22">5286 12248 2048 0,'0'0'0'0,"0"0"0"0,0 0 0 0,0 0 0 0,0 0 0 0,0 0 0 0,0 0 0 16,0 0 0-16,0 0 0 0,0 0 0 0,-6 5 0 0,6-5 0 16,0 0 0-16,0 0 0 0,4 21 0 0,-4-21 0 0,0 0 0 0,0 0 0 15,22 35 0-15,-22-35 0 0,0 0 0 0,0 0 0 0,45 53 0 0,-45-53 0 16,0 0 0-16,0 0 0 0,68 70 0 0,-68-70 0 0,0 0 0 15,0 0 0-15,82 86 0 0,-82-86 0 0,0 0 0 0,90 91 0 0,-90-91 0 16,77 86 0-16,-77-86 0 0,0 0 0 0,0 0 0 0,83 101 0 16,-83-101 0-16,77 97 0 0,-77-97 0 0,71 88 0 0,-71-88 0 15,63 85 0-15,-63-85 0 0,0 0 0 0,0 0 0 0,76 111 0 0,-76-111 0 16,71 112 0-16,-71-112 0 0,65 102 0 0,-65-102 0 0,58 98 0 0,-58-98 0 16,59 94 0-16,-59-94 0 0,54 93 0 0,-54-93 0 0,55 90 0 15,-55-90 0-15,0 0 0 0,0 0 0 0,66 112 0 0,-66-112 0 16,64 106 0-16,-64-106 0 0,0 0 0 0,0 0 0 0,65 106 0 15,-65-106 0-15,0 0 0 0,0 0 0 0,51 82 0 0,-51-82 0 0,0 0 0 16,0 0 0-16,41 64 0 0,-41-64 0 0,0 0 0 0,0 0 0 0,35 32 0 16,-35-32 0-16,21-4 0 0</inkml:trace>
  <inkml:trace contextRef="#ctx0" brushRef="#br0" timeOffset="71580.39">6092 11887 2048 0,'0'0'0'0,"0"0"0"0,2 0 0 0,-2 0 0 0,0 0 0 0,0 0 0 0,-22-29 0 0,22 29 0 0,0 0 0 0,0 0 0 0,-33-40 0 0,33 40 0 0,0 0 0 16,0 0 0-16,-47-47 0 0,47 47 0 0,0 0 0 0,0 0 0 15,-67-49 0-15,67 49 0 0,0 0 0 0,0 0 0 0,-70-39 0 16,70 39 0-16,0 0 0 0,0 0 0 0,-92-32 0 0,92 32 0 0,0 0 0 16,0 0 0-16,-87-16 0 0,87 16 0 0,0 0 0 0,0 0 0 15,-82 2 0-15,82-2 0 0,0 0 0 0,0 0 0 0,-72 17 0 0,72-17 0 16,0 0 0-16,0 0 0 0,-45 33 0 0,45-33 0 0,0 0 0 0,0 0 0 16,-22 39 0-16,22-39 0 0,0 0 0 0,0 0 0 0,11 54 0 15,-11-54 0-15,0 0 0 0,0 0 0 0,36 53 0 0,-36-53 0 16,0 0 0-16,0 0 0 0,60 50 0 0,-60-50 0 0,0 0 0 0,0 0 0 15,77 42 0-15,-77-42 0 0,0 0 0 0,0 0 0 0,88 33 0 0,-88-33 0 16,0 0 0-16,0 0 0 0,77 24 0 0,-77-24 0 0,0 0 0 16,0 0 0-16,74 9 0 0,-74-9 0 0,0 0 0 0,0 0 0 15,63 3 0-15,-63-3 0 0,0 0 0 0,0 0 0 0,56-9 0 0,-56 9 0 16,0 0 0-16,0 0 0 0,35-7 0 0,-35 7 0 0,0 0 0 16,0 0 0-16,36-5 0 0,-36 5 0 0,0 0 0 0,0 0 0 0,35 8 0 15,-35-8 0-15,0 0 0 0,0 0 0 0,28 22 0 0,-28-22 0 16,0 0 0-16,0 0 0 0,23 41 0 0,-23-41 0 0,0 0 0 0,0 0 0 15,20 54 0-15,-20-54 0 0,0 0 0 0,0 0 0 0,16 55 0 16,-16-55 0-16,0 0 0 0,0 0 0 0,19 75 0 0,-19-75 0 0,0 0 0 16,0 0 0-16,20 92 0 0,-20-92 0 0,0 0 0 0,0 0 0 15,26 88 0-15,-26-88 0 0,0 0 0 0,0 0 0 0,27 73 0 16,-27-73 0-16,0 0 0 0,0 0 0 0,19 46 0 0,-19-46 0 0,0 0 0 16,0 0 0-16,32 41 0 0,-32-41 0 0,0 0 0 0,0 0 0 15,44 26 0-15,-44-26 0 0,38 10 0 0</inkml:trace>
  <inkml:trace contextRef="#ctx0" brushRef="#br0" timeOffset="71879.17">7176 12275 2048 0,'0'0'0'0,"0"0"0"0,0 3 0 0,0-3 0 0,0 0 0 0,0 0 0 0,0 15 0 0,0-15 0 0,0 0 0 0,0 0 0 0,1 28 0 15,-1-28 0-15,0 0 0 0,0 0 0 0,9 44 0 0,-9-44 0 0,0 0 0 16,0 0 0-16,9 50 0 0,-9-50 0 0,0 0 0 0,0 0 0 15,7 53 0-15,-7-53 0 0,0 0 0 0,0 0 0 0,-2 47 0 16,2-47 0-16,-3 29 0 0</inkml:trace>
  <inkml:trace contextRef="#ctx0" brushRef="#br0" timeOffset="73093.5">6527 12457 2048 0,'0'0'0'0,"0"0"0"0,-10-13 0 0,10 13 0 0,0 0 0 0,0 0 0 0,-20-26 0 0,20 26 0 0,0 0 0 0,0 0 0 16,-27-28 0-16,27 28 0 0,0 0 0 0,0 0 0 0,-26-28 0 0,26 28 0 16,0 0 0-16,0 0 0 0,-20-19 0 0,20 19 0 0,0 0 0 15,0 0 0-15,-12-10 0 0,12 10 0 0,0 0 0 0,0 0 0 16,0-4 0-16,0 4 0 0,0 0 0 0,0 0 0 0,22 10 0 0,-22-10 0 15,0 0 0-15,0 0 0 0,31 16 0 0,-31-16 0 0,0 0 0 16,0 0 0-16,51 35 0 0,-51-35 0 0,0 0 0 0,0 0 0 0,62 51 0 16,-62-51 0-16,0 0 0 0,0 0 0 15,72 67 0-15,-72-67 0 0,0 0 0 0,0 0 0 0,85 81 0 0,-85-81 0 0,79 77 0 0,-79-77 0 16,0 0 0-16,0 0 0 0,89 92 0 0,-89-92 0 0,87 83 0 16,-87-83 0-16,77 74 0 0,-77-74 0 0,0 0 0 0,0 0 0 0,89 86 0 15,-89-86 0-15,85 83 0 0,-85-83 0 0,0 0 0 0,0 0 0 0,94 94 0 16,-94-94 0-16,92 82 0 0,-92-82 0 0,0 0 0 0,0 0 0 15,93 89 0-15,-93-89 0 0,81 78 0 0,-81-78 0 0,0 0 0 16,0 0 0-16,78 81 0 0,-78-81 0 0,0 0 0 0,0 0 0 0,83 82 0 16,-83-82 0-16,0 0 0 0,0 0 0 0,75 76 0 0,-75-76 0 15,0 0 0-15,0 0 0 0,60 61 0 0,-60-61 0 0,0 0 0 0,0 0 0 16,47 44 0-16,-47-44 0 0,0 0 0 0,0 0 0 0,29 24 0 16,-29-24 0-16,0 0 0 0,21 8 0 0</inkml:trace>
  <inkml:trace contextRef="#ctx0" brushRef="#br0" timeOffset="73812.08">7381 11625 2048 0,'0'0'0'0,"0"0"0"0,-7-11 0 0,7 11 0 0,0 0 0 0,0 0 0 0,-18-25 0 15,18 25 0-15,0 0 0 0,0 0 0 0,-29-31 0 0,29 31 0 0,0 0 0 0,0 0 0 0,-48-40 0 16,48 40 0-16,0 0 0 0,0 0 0 0,-53-37 0 0,53 37 0 0,0 0 0 15,0 0 0-15,-52-30 0 0,52 30 0 16,0 0 0-16,0 0 0 16,-69-23 0-16,69 23 0 0,0 0 0 0,0 0 0 0,-74-14 0 0,74 14 0 15,0 0 0-15,0 0 0 0,-85 4 0 0,85-4 0 0,0 0 0 16,0 0 0-16,-83 21 0 0,83-21 0 0,0 0 0 0,0 0 0 16,-63 30 0-16,63-30 0 0,0 0 0 0,0 0 0 0,-45 40 0 0,45-40 0 15,0 0 0-15,0 0 0 0,-20 42 0 0,20-42 0 0,0 0 0 16,0 0 0-16,1 43 0 0,-1-43 0 0,0 0 0 0,0 0 0 0,35 43 0 15,-35-43 0-15,0 0 0 0,0 0 0 0,63 34 0 0,-63-34 0 16,0 0 0-16,0 0 0 0,63 25 0 0,-63-25 0 0,0 0 0 0,0 0 0 16,64 15 0-16,-64-15 0 0,0 0 0 0,0 0 0 0,88 1 0 15,-88-1 0-15,0 0 0 0,0 0 0 0,84-9 0 0,-84 9 0 16,0 0 0-16,0 0 0 0,70-16 0 0,-70 16 0 0,0 0 0 0,0 0 0 16,59-22 0-16,-59 22 0 0,0 0 0 0,0 0 0 0,53-19 0 0,-53 19 0 15,0 0 0-15,0 0 0 0,34-15 0 0,-34 15 0 0,0 0 0 16,0 0 0-16,19-9 0 0,-19 9 0 0,0 0 0 0,0 0 0 15,10 6 0-15,-10-6 0 0,0 0 0 0,0 0 0 0,-3 26 0 0,3-26 0 16,0 0 0-16,0 0 0 0,-7 60 0 0,7-60 0 0,0 0 0 16,0 0 0-16,-6 70 0 0,6-70 0 0,0 0 0 0,0 0 0 0,4 82 0 15,-4-82 0-15,0 0 0 0,0 0 0 0,12 80 0 0,-12-80 0 16,0 0 0-16,0 0 0 0,27 76 0 0,-27-76 0 0,0 0 0 0,0 0 0 16,36 61 0-16,-36-61 0 0,0 0 0 0,0 0 0 0,24 36 0 15,8-15 0-15</inkml:trace>
  <inkml:trace contextRef="#ctx0" brushRef="#br0" timeOffset="74196.69">8647 12541 2048 0,'0'0'0'0,"0"0"0"0,1 2 0 0,-1-2 0 0,0 0 0 0,0 0 0 0,-2 11 0 0,2-11 0 0,0 0 0 16,0 0 0-16,-5 24 0 0,5-24 0 0,0 0 0 0,0 0 0 16,-12 40 0-16,12-40 0 0,0 0 0 0,0 0 0 0,-12 47 0 0,12-47 0 15,0 0 0-15,0 0 0 0,-12 51 0 0,12-51 0 0,0 0 0 16,0 0 0-16,-9 48 0 0,9-48 0 0,0 0 0 0,0 0 0 0,-6 39 0 16,6-39 0-16,0 0 0 0,0 0 0 0,-6 20 0 0,6-20 0 15,-5 11 0-15</inkml:trace>
  <inkml:trace contextRef="#ctx0" brushRef="#br0" timeOffset="78521.22">10112 17111 2048 0,'0'0'0'0,"0"0"0"0,15 24 0 0,-15-24 0 0,0 0 0 0,0 0 0 0,26 58 0 0,-26-58 0 0,0 0 0 0,0 0 0 0,31 90 0 16,-31-90 0-16,0 0 0 0,27 102 0 0,-27-102 0 0,0 0 0 15,0 0 0-15,24 119 0 0,-24-119 0 0,18 111 0 0,-18-111 0 0,0 0 0 16,0 0 0-16,19 129 0 0,-19-129 0 0,15 118 0 0,-15-118 0 15,0 0 0-15,0 0 0 0,13 131 0 0,-13-131 0 0,11 115 0 0,-11-115 0 16,0 0 0-16,0 0 0 0,7 103 0 0,-7-103 0 0,0 0 0 16,5 105 0-16,-5-105 0 0,0 0 0 0,0 0 0 0,1 89 0 0,-1-89 0 15,0 0 0-15,0 0 0 0,4 60 0 0</inkml:trace>
  <inkml:trace contextRef="#ctx0" brushRef="#br0" timeOffset="80453.17">8974 16834 2048 0,'0'0'0'0,"0"0"0"0,1 0 0 0,-1 0 0 0,0 0 0 0,0 0 0 0,6-13 0 0,-6 13 0 31,0 0 0-31,0 0 0 0,2-28 0 0,-2 28 0 0,0 0 0 0,0 0 0 16,-4-33 0-16,4 33 0 0,0 0 0 0,0 0 0 0,-14-34 0 16,14 34 0-16,0 0 0 0,0 0 0 0,-26-35 0 0,26 35 0 15,0 0 0-15,0 0 0 0,-35-33 0 0,35 33 0 0,0 0 0 16,0 0 0-16,-58-32 0 0,58 32 0 0,0 0 0 0,0 0 0 0,-69-24 0 15,69 24 0-15,0 0 0 0,0 0 0 0,-72-10 0 0,72 10 0 0,0 0 0 16,0 0 0-16,-69 3 0 0,69-3 0 0,0 0 0 0,0 0 0 16,-61 17 0-16,61-17 0 0,0 0 0 0,0 0 0 0,-51 30 0 0,51-30 0 15,0 0 0-15,0 0 0 0,-44 39 0 0,44-39 0 0,0 0 0 16,0 0 0-16,-30 53 0 0,30-53 0 0,0 0 0 0,0 0 0 16,-14 60 0-16,14-60 0 0,0 0 0 0,0 0 0 0,10 80 0 0,-10-80 0 15,0 0 0-15,0 0 0 0,23 73 0 0,-23-73 0 0,0 0 0 0,0 0 0 16,37 64 0-16,-37-64 0 0,0 0 0 0,0 0 0 0,59 54 0 15,-59-54 0-15,0 0 0 0,0 0 0 0,68 36 0 0,-68-36 0 16,0 0 0-16,0 0 0 0,69 16 0 0,-69-16 0 0,0 0 0 0,0 0 0 16,62 1 0-16,-62-1 0 0,0 0 0 0,0 0 0 0,62-10 0 15,-62 10 0-15,0 0 0 0,0 0 0 0,55-17 0 0,-55 17 0 0,0 0 0 16,0 0 0-16,53-23 0 0,-53 23 0 0,0 0 0 0,0 0 0 16,45-23 0-16,-45 23 0 0,0 0 0 0,0 0 0 0,28-16 0 0,-28 16 0 15,0 0 0-15,0 0 0 0,20-6 0 0,-20 6 0 0,0 0 0 16,0 0 0-16,21 26 0 0,-21-26 0 0,0 0 0 0,0 0 0 0,18 50 0 15,-18-50 0-15,0 0 0 0,0 0 0 0,19 80 0 0,-19-80 0 16,0 0 0-16,17 109 0 0,-17-109 0 0,17 105 0 0,-17-105 0 0,0 0 0 16,0 0 0-16,18 126 0 0,-18-126 0 0,14 120 0 0,-14-120 0 15,12 109 0-15,-12-109 0 0,0 0 0 0,0 0 0 0,11 125 0 16,-11-125 0-16,8 114 0 0,-8-114 0 0,0 0 0 0,0 0 0 0,9 119 0 16,-9-119 0-16,0 0 0 0,0 0 0 0,10 102 0 0,-10-102 0 0,0 0 0 15,0 0 0-15,13 76 0 0,-13-76 0 0,17 47 0 0</inkml:trace>
  <inkml:trace contextRef="#ctx0" brushRef="#br0" timeOffset="82016.55">6660 16840 2048 0,'0'0'0'0,"0"0"0"0,1 1 0 0,-1-1 0 0,0 0 0 0,0 0 0 16,-11 2 0-16,11-2 0 0,0 0 0 0,0 0 0 0,-7 2 0 0,7-2 0 16,0 0 0-16,0 0 0 0,-7 0 0 0,7 0 0 0,0 0 0 15,0 0 0-15,-8 3 0 0,8-3 0 0,0 0 0 0,0 0 0 0,-6 1 0 16,6-1 0-16,0 0 0 0,0 0 0 0,14 5 0 0,-14-5 0 15,0 0 0-15,0 0 0 0,36 7 0 0,-36-7 0 0,0 0 0 0,0 0 0 16,77 13 0-16,-77-13 0 0,0 0 0 0,0 0 0 0,95 17 0 16,-95-17 0-16,0 0 0 0,0 0 0 0,105 11 0 0,-105-11 0 0,0 0 0 15,0 0 0-15,89 7 0 0,-89-7 0 0,0 0 0 0,0 0 0 0,102 8 0 16,-102-8 0-16,0 0 0 0,0 0 0 0,88 7 0 0,-88-7 0 16,0 0 0-16,0 0 0 0,70 6 0 0,-70-6 0 15,0 0 0-15,0 0 0 0,61 18 0 0,-61-18 0 0,0 0 0 0,0 0 0 0,49 28 0 16,-49-28 0-16,0 0 0 0,0 0 0 0,45 47 0 0,-45-47 0 15,0 0 0-15,0 0 0 0,25 58 0 0,-25-58 0 0,0 0 0 0,0 0 0 16,9 56 0-16,-9-56 0 0,0 0 0 0,0 0 0 0,-6 80 0 16,6-80 0-16,0 0 0 0,-21 98 0 0,21-98 0 0,0 0 0 0,0 0 0 15,-24 114 0-15,24-114 0 0,-27 102 0 0,27-102 0 0,0 0 0 16,0 0 0-16,-25 111 0 0,25-111 0 0,0 0 0 0,0 0 0 16,-20 114 0-16,20-114 0 0,0 0 0 0,0 0 0 0,-13 91 0 0,13-91 0 15,0 0 0-15,0 0 0 0,0 69 0 0,0-69 0 0,0 0 0 0,0 0 0 16,14 49 0-16,-14-49 0 0,0 0 0 0,0 0 0 0,34 20 0 15,-34-20 0-15,37 3 0 0</inkml:trace>
  <inkml:trace contextRef="#ctx0" brushRef="#br0" timeOffset="82731.33">7999 17442 2048 0,'0'0'0'0,"0"0"0"0,-12 0 0 0,12 0 0 0,0 0 0 0,0 0 0 0,-19 7 0 0,19-7 0 0,0 0 0 0,0 0 0 16,-25 13 0-16,25-13 0 0,0 0 0 0,0 0 0 0,-26 21 0 16,26-21 0-16,0 0 0 0,0 0 0 0,-21 29 0 0,21-29 0 0,0 0 0 15,0 0 0-15,-14 38 0 0,14-38 0 0,0 0 0 0,0 0 0 16,-4 43 0-16,4-43 0 0,0 0 0 0,0 0 0 0,7 44 0 16,-7-44 0-16,0 0 0 0,0 0 0 0,24 36 0 15,-24-36 0-15,0 0 0 0,0 0 0 0,34 28 0 0,-34-28 0 0,0 0 0 0,0 0 0 0,39 17 0 16,-39-17 0-16,0 0 0 0,0 0 0 0,40 0 0 0,-40 0 0 15,0 0 0-15,0 0 0 0,40-12 0 0,-40 12 0 0,0 0 0 16,0 0 0-16,28-25 0 0,-28 25 0 0,0 0 0 0,0 0 0 0,14-36 0 16,-14 36 0-16,0 0 0 0,0 0 0 0,-1-39 0 0,1 39 0 0,0 0 0 15,0 0 0-15,-18-42 0 0,18 42 0 0,0 0 0 0,0 0 0 16,-29-37 0-16,29 37 0 0,0 0 0 0,0 0 0 0,-37-29 0 16,37 29 0-16,0 0 0 0,0 0 0 0,-42-17 0 0,42 17 0 0,0 0 0 15,0 0 0-15,-42-4 0 0,42 4 0 0,0 0 0 0,0 0 0 0,-37 10 0 16,37-10 0-16,0 0 0 0,0 0 0 0,-25 21 0 0,25-21 0 15,0 0 0-15,0 0 0 0,-15 29 0 0,15-29 0 0,0 0 0 0,0 0 0 16,3 36 0-16,-3-36 0 0,0 0 0 0,0 0 0 0,23 38 0 16,-23-38 0-16,0 0 0 0,0 0 0 15,32 32 0-15,-32-32 0 0,0 0 0 0,0 0 0 0,42 22 0 0,-42-22 0 0,0 0 0 0,0 0 0 16,47-1 0-16,-47 1 0 0,0 0 0 0,0 0 0 0,49-16 0 0,-49 16 0 16,0 0 0-16,0 0 0 0,35-31 0 0,-35 31 0 0,0 0 0 15,0 0 0-15,17-41 0 0,-17 41 0 0,0 0 0 0,0 0 0 16,-3-45 0-16,3 45 0 0,0 0 0 0,0 0 0 0,-20-47 0 0,20 47 0 15,0 0 0-15,0 0 0 0,-39-42 0 0,39 42 0 16,0 0 0-16,0 0 0 0,-47-31 0 0,47 31 0 0,0 0 0 0,0 0 0 0,-51-13 0 16,51 13 0-16,0 0 0 0,0 0 0 0,-44 4 0 0,44-4 0 15,0 0 0-15,0 0 0 0,-36 21 0 0,36-21 0 0,0 0 0 0,0 0 0 16,-22 25 0-16,22-25 0 0,0 0 0 0,-13 14 0 0</inkml:trace>
  <inkml:trace contextRef="#ctx0" brushRef="#br0" timeOffset="83625.7">6365 17173 2048 0,'0'0'0'0,"0"0"0"0,1-13 0 0,-1 13 0 0,0 0 0 0,0 0 0 0,1-30 0 0,-1 30 0 16,0 0 0-16,0 0 0 0,-3-38 0 0,3 38 0 0,0 0 0 15,0 0 0-15,-9-43 0 0,9 43 0 0,0 0 0 0,0 0 0 0,-14-40 0 16,14 40 0-16,0 0 0 0,0 0 0 0,-24-36 0 0,24 36 0 16,0 0 0-16,0 0 0 0,-36-26 0 0,36 26 0 0,0 0 0 15,0 0 0-15,-48-16 0 0,48 16 0 0,0 0 0 0,0 0 0 0,-57-1 0 16,57 1 0-16,0 0 0 0,0 0 0 0,-70 18 0 0,70-18 0 15,0 0 0-15,0 0 0 0,-79 35 0 0,79-35 0 0,0 0 0 0,0 0 0 16,-81 52 0-16,81-52 0 0,0 0 0 0,0 0 0 0,-80 66 0 16,80-66 0-16,0 0 0 0,-73 73 0 0,73-73 0 0,0 0 0 15,0 0 0-15,-68 80 0 0,68-80 0 0,0 0 0 0,0 0 0 0,-62 87 0 0,62-87 0 16,0 0 0-16,0 0 0 0,-54 82 0 0,54-82 0 0,0 0 0 16,0 0 0-16,-41 75 0 0,41-75 0 0,0 0 0 0,0 0 0 15,-32 64 0-15,32-64 0 0,0 0 0 0,0 0 0 0,-19 56 0 0,19-56 0 16,0 0 0-16,0 0 0 0,-8 52 0 0,8-52 0 0,0 0 0 15,0 0 0-15,5 48 0 0,-5-48 0 0,0 0 0 0,0 0 0 0,19 43 0 16,-19-43 0-16,0 0 0 0,0 0 0 0,40 37 0 0,-40-37 0 16,0 0 0-16,0 0 0 0,51 37 0 0,-51-37 0 0,0 0 0 0,0 0 0 15,68 30 0-15,-68-30 0 0,0 0 0 0,0 0 0 0,80 33 0 16,-80-33 0-16,0 0 0 0,0 0 0 0,91 35 0 0,-91-35 0 0,0 0 0 16,0 0 0-16,93 41 0 0,-93-41 0 0,0 0 0 0,0 0 0 15,88 45 0-15,-88-45 0 0,0 0 0 0,0 0 0 0,80 39 0 16,-80-39 0-16,0 0 0 0,0 0 0 0,71 29 0 0,-71-29 0 0,0 0 0 15,0 0 0-15,56 12 0 0,-56-12 0 0,0 0 0 0,0 0 0 0,34-9 0 16,-34 9 0-16,0 0 0 0,18-10 0 0</inkml:trace>
  <inkml:trace contextRef="#ctx0" brushRef="#br0" timeOffset="83939.93">5428 17254 2048 0,'0'0'0'0,"0"0"0"0,24 1 0 0,-24-1 0 0,0 0 0 0,0 0 0 16,50 4 0-16,-50-4 0 0,0 0 0 0,0 0 0 0,77 10 0 0,-77-10 0 16,0 0 0-16,0 0 0 0,95 18 0 0,-95-18 0 0,0 0 0 15,0 0 0-15,95 27 0 0,-95-27 0 0,0 0 0 0,0 0 0 0,92 23 0 16,-92-23 0-16,0 0 0 0,0 0 0 0,77 15 0 16,-77-15 0-16,0 0 0 0,0 0 0 0,53 4 0 0,-53-4 0 0,0 0 0 0,31 0 0 15</inkml:trace>
  <inkml:trace contextRef="#ctx0" brushRef="#br0" timeOffset="84190.82">5620 17101 2048 0,'0'0'0'0,"0"0"0"0,0 0 0 0,0 0 0 0,0 0 0 0,0 0 0 0,8 3 0 16,-8-3 0-16,0 0 0 0,0 0 0 0,28 8 0 0,-28-8 0 15,0 0 0-15,0 0 0 0,62 19 0 0,-62-19 0 0,0 0 0 0,0 0 0 16,80 24 0-16,-80-24 0 0,0 0 0 0,0 0 0 0,89 25 0 16,-89-25 0-16,0 0 0 0,0 0 0 0,79 15 0 0,-28-6 0 0</inkml:trace>
  <inkml:trace contextRef="#ctx0" brushRef="#br0" timeOffset="96253.76">7371 7049 2048 0,'0'0'0'0,"0"0"0"0,-6-11 0 0,6 11 0 0,0 0 0 0,0 0 0 16,-5-9 0-16,5 9 0 0,0 0 0 0,0 0 0 0,-9-19 0 0,9 19 0 15,0 0 0-15,0 0 0 0,-16-32 0 0,16 32 0 0,0 0 0 16,0 0 0-16,-31-54 0 0,31 54 0 0,0 0 0 0,0 0 0 0,-41-63 0 16,41 63 0-16,0 0 0 0,0 0 0 0,-58-67 0 0,58 67 0 15,0 0 0-15,-73-71 0 0,73 71 0 0,0 0 0 0,0 0 0 0,-92-75 0 16,92 75 0-16,-89-64 0 0,89 64 0 0,0 0 0 0,0 0 0 16,-107-64 0-16,107 64 0 0,-100-56 0 0,100 56 0 0,-93-47 0 15,93 47 0-15,0 0 0 0,0 0 0 0,-115-48 0 0,115 48 0 0,-114-41 0 16,114 41 0-16,-106-33 0 0,106 33 0 0,-100-24 0 0,100 24 0 15,-99-23 0-15,99 23 0 0,0 0 0 0,0 0 0 0,-129-16 0 0,129 16 0 16,-124-13 0-16,124 13 0 0,-117-4 0 0,117 4 0 0,-108-2 0 16,108 2 0-16,-104 8 0 0,104-8 0 0,0 0 0 0,0 0 0 0,-131 18 0 15,131-18 0-15,-128 27 0 0,128-27 0 0,-110 29 0 0,110-29 0 16,-99 32 0-16,99-32 0 0,0 0 0 0,0 0 0 0,-116 48 0 16,116-48 0-16,-109 51 0 0,109-51 0 0,-96 49 0 0,96-49 0 0,0 0 0 15,0 0 0-15,-106 65 0 0,106-65 0 0,-96 69 0 0,96-69 0 16,-82 66 0-16,82-66 0 0,0 0 0 0,0 0 0 0,-92 82 0 0,92-82 0 15,-76 82 0-15,76-82 0 0,0 0 0 0,0 0 0 0,-77 102 0 16,77-102 0-16,-63 95 0 0,63-95 0 0,0 0 0 0,0 0 0 0,-56 106 0 16,56-106 0-16,-40 100 0 0,40-100 0 0,0 0 0 0,0 0 0 15,-28 113 0-15,28-113 0 0,-17 104 0 0,17-104 0 0,0 0 0 0,0 0 0 16,-4 113 0-16,4-113 0 0,0 0 0 0,0 0 0 0,9 125 0 16,-9-125 0-16,23 111 0 0,-23-111 0 0,0 0 0 0,0 0 0 0,34 114 0 15,-34-114 0-15,47 100 0 0,-47-100 0 0,0 0 0 0,0 0 0 16,63 104 0-16,-63-104 0 0,73 92 0 0,-73-92 0 0,72 77 0 0,-72-77 0 15,0 0 0-15,0 0 0 0,98 84 0 0,-98-84 0 0,102 74 0 16,-102-74 0-16,98 63 0 0,-98-63 0 0,96 52 0 0,-96-52 0 0,97 44 0 16,-97-44 0-16,101 39 0 0,-101-39 0 0,103 34 0 0,-103-34 0 15,104 33 0-15,-104-33 0 0,109 25 0 0,-109-25 0 0,111 22 0 16,-111-22 0-16,108 19 0 0,-108-19 0 0,114 16 0 0,-114-16 0 0,115 12 0 16,-115-12 0-16,112 8 0 0,-112-8 0 0,113 1 0 0,-113-1 0 15,109-3 0-15,-109 3 0 0,110-9 0 0,-110 9 0 0,110-12 0 0,-110 12 0 16,109-18 0-16,-109 18 0 0,106-22 0 0,-106 22 0 0,106-29 0 15,-106 29 0-15,102-34 0 0,-102 34 0 0,103-34 0 0,-103 34 0 0,96-41 0 16,-96 41 0-16,92-43 0 0,-92 43 0 0,91-45 0 0,-91 45 0 16,89-52 0-16,-89 52 0 0,86-54 0 0,-86 54 0 0,0 0 0 0,0 0 0 15,104-78 0-15,-104 78 0 0,92-81 0 0,-92 81 0 0,76-78 0 16,-76 78 0-16,0 0 0 0,0 0 0 0,72-102 0 0,-72 102 0 16,60-101 0-16,-60 101 0 0,0 0 0 0,0 0 0 0,48-122 0 0,-48 122 0 15,31-111 0-15,-31 111 0 0,0 0 0 0,0 0 0 0,16-128 0 0,-16 128 0 16,3-117 0-16,-3 117 0 0,0 0 0 0,0 0 0 0,-19-128 0 15,19 128 0-15,-30-118 0 0,30 118 0 0,-35-100 0 0,35 100 0 0,0 0 0 16,0 0 0-16,-62-117 0 0,62 117 0 0,-67-106 0 0,67 106 0 16,-65-92 0-16,65 92 0 0,-69-77 0 0,69 77 0 0,0 0 0 15,0 0 0-15,-96-87 0 0,96 87 0 0,-97-76 0 0,97 76 0 0,-91-63 0 16,91 63 0-16,0 0 0 0,0 0 0 0,-112-58 0 0,112 58 0 16,-110-44 0-16,110 44 0 0,-101-35 0 0,101 35 0 0,0 0 0 0,0 0 0 15,-114-27 0-15,114 27 0 0,-106-16 0 0,106 16 0 0,0 0 0 16,-100-10 0-16</inkml:trace>
  <inkml:trace contextRef="#ctx0" brushRef="#br0" timeOffset="107613.27">16700 8991 2048 0,'0'0'0'0,"0"0"0"0,12-20 0 0,-12 20 0 0,0 0 0 0,0 0 0 0,14-40 0 15,-14 40 0-15,0 0 0 0,0 0 0 0,11-56 0 0,-11 56 0 0,0 0 0 16,0 0 0-16,-17-68 0 0,17 68 0 0,0 0 0 0,0 0 0 0,-39-50 0 16,39 50 0-16,0 0 0 0,0 0 0 0,-77-16 0 0,77 16 0 15,0 0 0-15,0 0 0 0,-90 20 0 0,90-20 0 0,0 0 0 16,-101 61 0-16,101-61 0 0,-91 74 0 0,91-74 0 0,-75 75 0 0,75-75 0 15,0 0 0-15,0 0 0 0,-65 73 0 0,1 16 0 0,64-89 0 16,0 0 0-16,0 0 0 0,-67 110 0 0,67-110 0 0,-55 98 0 16,55-98 0-16,0 0 0 0,0 0 0 0,-48 98 0 0,48-98 0 0,0 0 0 15,0 0 0-15,-39 82 0 0,39-82 0 0,0 0 0 0,0 0 0 0,-30 66 0 16,30-66 0-16,0 0 0 0,0 0 0 0,-19 39 0 0,19-39 0 16,0 0 0-16,0 0 0 0,-10 21 0 0,10-21 0 0,0 0 0 0,0 0 0 15,6 11 0-15,-6-11 0 0,0 0 0 0,0 0 0 0,22 0 0 16,-22 0 0-16,0 0 0 0,0 0 0 0,40-5 0 0,-40 5 0 15,0 0 0-15,0 0 0 0,57-3 0 0,-57 3 0 0,0 0 0 0,0 0 0 16,76 9 0-16,-76-9 0 0,0 0 0 0,0 0 0 0,100 23 0 0,-100-23 0 16,0 0 0-16,0 0 0 0,118 31 0 0,-118-31 0 15,112 28 0-15,-112-28 0 0,0 0 0 0,0 0 0 0,115 24 0 0,-115-24 0 16,0 0 0-16,0 0 0 0,101 15 0 0,-101-15 0 0,0 0 0 0,0 0 0 16,90-13 0-16,-90 13 0 0,58-17 0 0</inkml:trace>
  <inkml:trace contextRef="#ctx0" brushRef="#br0" timeOffset="107754.4">15732 9443 2048 0,'0'0'0'0,"0"0"0"0,11 3 0 0,-11-3 0 0,0 0 0 0,0 0 0 0,42 4 0 0,-42-4 0 0,0 0 0 0,0 0 0 0,80-1 0 0,-80 1 0 15,0 0 0-15,99-9 0 0,-99 9 0 0,0 0 0 0,107-22 0 16,-107 22 0-16,0 0 0 0,101-32 0 0,-101 32 0 0,80-30 0 0</inkml:trace>
  <inkml:trace contextRef="#ctx0" brushRef="#br0" timeOffset="107990.1">16931 8861 2048 0,'0'0'0'0,"0"0"0"0,2 28 0 0,-2-28 0 0,0 0 0 0,0 0 0 15,6 70 0-15,-6-70 0 0,0 0 0 0,10 95 0 0,-10-95 0 16,6 103 0-16,-6-103 0 0,0 0 0 0,3 108 0 0,-3-108 0 16,0 0 0-16,2 104 0 0,-2-104 0 0,0 0 0 0,0 0 0 0,6 106 0 15,-6-106 0-15,0 0 0 0,0 0 0 0,8 86 0 0,-8-86 0 16,0 0 0-16,0 0 0 0,12 52 0 0,-12-52 0 0,0 0 0 15,0 0 0-15,13 25 0 0,-5-16 0 0</inkml:trace>
  <inkml:trace contextRef="#ctx0" brushRef="#br0" timeOffset="108492.32">17129 8939 2048 0,'0'0'0'0,"0"0"0"0,9-11 0 0,-9 11 0 0,0 0 0 0,0 0 0 16,23-21 0-16,-23 21 0 0,0 0 0 0,0 0 0 0,47-28 0 0,-47 28 0 16,0 0 0-16,0 0 0 0,70-26 0 0,-70 26 0 0,0 0 0 15,0 0 0-15,85-18 0 0,-85 18 0 0,0 0 0 0,0 0 0 16,80-3 0-16,-80 3 0 0,0 0 0 0,0 0 0 0,57 19 0 16,-57-19 0-16,0 0 0 0,0 0 0 0,22 42 0 0,-22-42 0 0,0 0 0 0,0 0 0 15,-20 61 0-15,20-61 0 0,0 0 0 0,0 0 0 0,-56 74 0 16,56-74 0-16,0 0 0 0,-66 75 0 0,66-75 0 0,0 0 0 0,0 0 0 15,-77 75 0-15,77-75 0 0,0 0 0 0,0 0 0 0,-75 65 0 16,75-65 0-16,0 0 0 0,0 0 0 0,-49 44 0 0,49-44 0 16,0 0 0-16,0 0 0 0,-28 25 0 0,28-25 0 0,0 0 0 0,0 0 0 15,5 10 0-15,-5-10 0 0,0 0 0 0,0 0 0 0,32 2 0 16,-32-2 0-16,0 0 0 0,0 0 0 0,27-4 0 0,-27 4 0 16,0 0 0-16,0 0 0 0,76-3 0 0,-76 3 0 0,0 0 0 0,0 0 0 15,95 7 0-15,-95-7 0 0,0 0 0 0,0 0 0 0,93 25 0 0,-93-25 0 16,0 0 0-16,0 0 0 0,80 37 0 0,-80-37 0 0,0 0 0 15,0 0 0-15,57 45 0 0,-57-45 0 0,0 0 0 0,0 0 0 0,30 48 0 16,-30-48 0-16,0 0 0 0,0 0 0 16,-7 47 0-16,7-47 0 0,0 0 0 0,0 0 0 0,-36 46 0 0,36-46 0 0,0 0 0 0,0 0 0 15,-60 37 0-15,60-37 0 0,0 0 0 0,0 0 0 0,-83 25 0 16,83-25 0-16,0 0 0 0,0 0 0 0,-95 13 0 0,95-13 0 16,0 0 0-16,0 0 0 0,-96 6 0 0,96-6 0 0,0 0 0 0,0 0 0 15,-86-2 0-15,86 2 0 0,0 0 0 0,0 0 0 0,-61-7 0 16,61 7 0-16,0 0 0 0,0 0 0 0,-36-16 0 0,36 16 0 0,0 0 0 15,0 0 0-15,-18-15 0 0</inkml:trace>
  <inkml:trace contextRef="#ctx0" brushRef="#br0" timeOffset="108696.49">17915 9331 2048 0,'0'0'0'0,"0"0"0"0,0 2 0 0,0-2 0 0,0 0 0 0,0 0 0 0,1 2 0 0,-1-2 0 0,0 0 0 0,0 0 0 0,0 0 0 16,0 0 0-16,0 0 0 0,0 0 0 0,0 0 0 16,0 0 0-16,0 0 0 0,0 0 0 0,1-9 0 0,0 7 0 0</inkml:trace>
  <inkml:trace contextRef="#ctx0" brushRef="#br0" timeOffset="109041.66">18275 8763 2048 0,'0'0'0'0,"0"0"0"16,-7 16 0-16,7-16 0 0,0 0 0 0,0 0 0 16,-11 38 0-16,11-38 0 0,0 0 0 0,0 0 0 0,-20 59 0 0,20-59 0 0,0 0 0 0,0 0 0 15,-21 75 0-15,21-75 0 0,0 0 0 0,0 0 0 0,-17 81 0 16,17-81 0-16,0 0 0 0,0 0 0 0,-2 80 0 0,2-80 0 0,0 0 0 16,0 0 0-16,12 70 0 0,-12-70 0 0,0 0 0 0,0 0 0 15,34 62 0-15,-34-62 0 0,0 0 0 0,0 0 0 0,62 46 0 16,-62-46 0-16,0 0 0 0,0 0 0 0,91 30 0 0,-91-30 0 0,0 0 0 15,103 16 0-15,-103-16 0 0,0 0 0 0,107 2 0 0,-107-2 0 16,0 0 0-16,110-10 0 0,-110 10 0 0,0 0 0 0,0 0 0 0,111-21 0 16,-111 21 0-16,0 0 0 0,0 0 0 0,99-33 0 0,-99 33 0 15,0 0 0-15,0 0 0 0,69-39 0 0,-69 39 0 0,37-25 0 0</inkml:trace>
  <inkml:trace contextRef="#ctx0" brushRef="#br0" timeOffset="109261.34">18581 8922 2048 0,'0'0'0'0,"0"0"0"0,-14 20 0 0,14-20 0 15,0 0 0-15,0 0 0 0,-15 53 0 0,15-53 0 0,0 0 0 16,0 0 0-16,-8 89 0 0,8-89 0 0,0 0 0 16,-1 107 0-16,1-107 0 0,0 0 0 0,5 110 0 0,-5-110 0 0,0 0 0 0,10 106 0 15,-10-106 0-15,0 0 0 0,0 0 0 0,12 107 0 0,-12-107 0 0,0 0 0 16,0 0 0-16,14 90 0 0,-14-90 0 0,0 0 0 0,0 0 0 15,15 58 0-15,-15-58 0 0,0 0 0 0,0 0 0 0,11 29 0 0</inkml:trace>
  <inkml:trace contextRef="#ctx0" brushRef="#br0" timeOffset="109654.09">19532 8782 2048 0,'0'0'0'0,"0"0"0"15,-23 5 0-15,23-5 0 0,0 0 0 0,0 0 0 0,-50 18 0 16,50-18 0-16,0 0 0 0,0 0 0 0,-74 41 0 0,74-41 0 16,0 0 0-16,0 0 0 0,-80 59 0 0,80-59 0 0,0 0 0 0,0 0 0 15,-70 63 0-15,70-63 0 0,0 0 0 0,0 0 0 0,-46 58 0 16,46-58 0-16,0 0 0 0,0 0 0 0,0 58 0 0,0-58 0 15,0 0 0-15,0 0 0 0,37 55 0 0,-37-55 0 0,0 0 0 0,0 0 0 16,65 55 0-16,-65-55 0 0,0 0 0 0,85 49 0 0,-85-49 0 0,0 0 0 16,94 45 0-16,-94-45 0 0,0 0 0 0,98 47 0 0,-98-47 0 15,0 0 0-15,0 0 0 0,98 46 0 0,-98-46 0 0,0 0 0 0,0 0 0 16,72 51 0-16,-72-51 0 0,0 0 0 0,0 0 0 0,34 50 0 16,-34-50 0-16,0 0 0 0,0 0 0 0,-7 44 0 0,7-44 0 15,0 0 0 1,0 0 0-16,-50 39 0 0,50-39 0 0,0 0 0 0,0 0 0 0,-85 29 0 0,85-29 0 0,0 0 0 0,-103 16 0 0,103-16 0 0,0 0 0 15,0 0 0-15,-112-4 0 0,112 4 0 0,0 0 0 0,0 0 0 16,-101-25 0-16,101 25 0 0,0 0 0 0,0 0 0 0,-80-52 0 16,80 52 0-16,0 0 0 0,0 0 0 0,-51-41 0 0</inkml:trace>
  <inkml:trace contextRef="#ctx0" brushRef="#br0" timeOffset="109878.72">19234 8844 2048 0,'0'0'0'0,"0"0"0"0,4 0 0 0,-4 0 0 0,0 0 0 16,0 0 0-16,28-6 0 0,-28 6 0 0,0 0 0 0,0 0 0 16,51-9 0-16,-51 9 0 0,0 0 0 0,93-16 0 0,-93 16 0 0,106-17 0 15,-106 17 0-15,0 0 0 0,119-17 0 0,-119 17 0 0,113-16 0 16,-113 16 0-16,103-9 0 0,-103 9 0 0,0 0 0 0,110-11 0 0,-110 11 0 15,0 0 0-15,109-6 0 0,-109 6 0 0,0 0 0 0,0 0 0 16,104-8 0-16,-104 8 0 0,0 0 0 0,0 0 0 0,84-5 0 0,-32 2 0 16</inkml:trace>
  <inkml:trace contextRef="#ctx0" brushRef="#br0" timeOffset="110125.98">20187 9318 2048 0,'0'0'0'0,"0"0"0"0,9 8 0 0,-9-8 0 0,0 0 0 16,0 0 0-16,40 9 0 0,-40-9 0 0,0 0 0 0,0 0 0 15,89-13 0-15,-89 13 0 0,108-23 0 0,-108 23 0 0,120-28 0 0,-14 2 0 16,-106 26 0-16,109-26 0 0,-109 26 0 0,114-24 0 0,-114 24 0 15,111-19 0-15,-111 19 0 0,85-11 0 0</inkml:trace>
  <inkml:trace contextRef="#ctx0" brushRef="#br0" timeOffset="112849.54">22311 8594 2048 0,'0'0'0'0,"0"0"0"0,-1-20 0 0,1 20 0 0,0 0 0 0,0 0 0 0,-11-21 0 0,11 21 0 16,0 0 0-16,0 0 0 0,-25-6 0 0,25 6 0 0,0 0 0 15,0 0 0-15,-49 22 0 0,49-22 0 0,0 0 0 0,0 0 0 0,-65 55 0 16,65-55 0-16,0 0 0 0,0 0 0 0,-74 83 0 0,74-83 0 16,-67 86 0-16,67-86 0 0,0 0 0 0,0 0 0 15,-65 106 0-15,65-106 0 0,-55 96 0 0,55-96 0 0,0 0 0 0,0 0 0 0,-52 102 0 16,52-102 0-16,0 0 0 0,0 0 0 0,-38 92 0 0,38-92 0 15,0 0 0-15,0 0 0 0,-28 75 0 0,28-75 0 0,0 0 0 0,0 0 0 16,1 73 0-16,-1-73 0 0,0 0 0 0,0 0 0 0,23 51 0 16,-23-51 0-16,0 0 0 0,0 0 0 0,54 25 0 0,-54-25 0 0,0 0 0 15,0 0 0-15,70 7 0 0,-70-7 0 0,0 0 0 0,0 0 0 16,92-2 0-16,-92 2 0 0,0 0 0 0,117-3 0 0,-117 3 0 0,0 0 0 16,0 0 0-16,132 9 0 0,-132-9 0 0,115 14 0 0,-115-14 0 15,0 0 0-15,0 0 0 0,97 18 0 0,-97-18 0 0,0 0 0 0,0 0 0 16,62 12 0-16,-62-12 0 0,0 0 0 0,38 8 0 15</inkml:trace>
  <inkml:trace contextRef="#ctx0" brushRef="#br0" timeOffset="113054.29">21837 9174 2048 0,'0'0'0'0,"0"0"0"16,19 8 0-16,-19-8 0 0,0 0 0 0,0 0 0 0,51 7 0 0,-51-7 0 15,0 0 0-15,0 0 0 0,85 0 0 0,-85 0 0 0,0 0 0 16,100-11 0-16,-100 11 0 0,0 0 0 0,85-13 0 0</inkml:trace>
  <inkml:trace contextRef="#ctx0" brushRef="#br0" timeOffset="113415.48">22633 8856 2048 0,'0'0'0'16,"0"0"0"-16,22-2 0 0,-22 2 0 0,0 0 0 0,0 0 0 0,49-3 0 15,-49 3 0-15,0 0 0 0,0 0 0 0,80-4 0 0,-80 4 0 16,0 0 0-16,0 0 0 0,101-4 0 0,-101 4 0 0,0 0 0 0,0 0 0 16,108-5 0-16,-108 5 0 0,0 0 0 0,0 0 0 0,103-1 0 15,-103 1 0-15,0 0 0 0,0 0 0 0,75 1 0 0,-75-1 0 16,0 0 0-16,0 0 0 0,62 19 0 0,-62-19 0 0,0 0 0 0,0 0 0 16,38 36 0-16,-38-36 0 0,0 0 0 0,0 0 0 0,6 53 0 0,-6-53 0 15,0 0 0-15,0 0 0 0,-13 71 0 0,13-71 0 0,0 0 0 16,0 0 0-16,-18 83 0 0,18-83 0 0,0 0 0 0,0 0 0 15,-17 92 0-15,17-92 0 0,0 0 0 0,0 0 0 0,-11 91 0 0,11-91 0 16,0 0 0-16,0 0 0 0,-6 81 0 0,6-81 0 0,0 0 0 16,0 0 0-16,3 58 0 0,-3-58 0 0,0 0 0 0,0 0 0 0,9 31 0 15,-9-31 0-15,0 0 0 0,9 11 0 0</inkml:trace>
  <inkml:trace contextRef="#ctx0" brushRef="#br0" timeOffset="113572.38">23505 9301 2048 0,'0'0'0'15,"0"0"0"-15,1 0 0 0,-1 0 0 0,0 0 0 0,0 0 0 0,3 0 0 16,-3 0 0-16,0 0 0 0,0 0 0 0,6-13 0 0,-6 13 0 0,6-16 0 16</inkml:trace>
  <inkml:trace contextRef="#ctx0" brushRef="#br0" timeOffset="114089.95">24386 8836 2048 0,'0'0'0'15,"0"0"0"-15,-4-17 0 0,4 17 0 0,0 0 0 0,0 0 0 0,-24-30 0 16,24 30 0-16,0 0 0 0,0 0 0 0,-51-29 0 0,51 29 0 0,0 0 0 16,0 0 0-16,-84-22 0 0,84 22 0 0,0 0 0 0,-98-9 0 15,98 9 0-15,0 0 0 0,-100 6 0 0,100-6 0 16,0 0 0-16,0 0 0 0,-105 23 0 0,105-23 0 0,0 0 0 0,0 0 0 0,-95 37 0 16,95-37 0-16,0 0 0 0,0 0 0 0,-71 49 0 0,71-49 0 0,0 0 0 15,0 0 0-15,-39 52 0 0,39-52 0 0,0 0 0 0,0 0 0 16,-3 49 0-16,3-49 0 0,0 0 0 0,0 0 0 0,35 40 0 0,-35-40 0 15,0 0 0-15,0 0 0 0,64 25 0 0,-64-25 0 0,0 0 0 16,0 0 0-16,88 7 0 0,-88-7 0 0,0 0 0 0,0 0 0 16,91-4 0-16,-91 4 0 0,0 0 0 0,0 0 0 0,90-16 0 0,-90 16 0 15,0 0 0-15,0 0 0 0,75-23 0 0,-75 23 0 0,0 0 0 16,0 0 0-16,68-29 0 0,-68 29 0 0,0 0 0 0,0 0 0 0,52-21 0 16,-52 21 0-16,0 0 0 0,0 0 0 0,43-9 0 0,-43 9 0 15,0 0 0-15,0 0 0 0,31 4 0 0,-31-4 0 0,0 0 0 0,0 0 0 16,19 25 0-16,-19-25 0 0,0 0 0 0,0 0 0 0,12 44 0 15,-12-44 0-15,0 0 0 0,0 0 0 16,13 63 0-16,-13-63 0 0,0 0 0 0,0 0 0 0,16 78 0 0,-16-78 0 0,0 0 0 0,0 0 0 16,20 87 0-16,-20-87 0 0,0 0 0 0,0 0 0 0,19 87 0 0,-19-87 0 15,0 0 0-15,0 0 0 0,22 77 0 0,-22-77 0 0,0 0 0 16,0 0 0-16,20 58 0 0,-20-58 0 0,0 0 0 0,0 0 0 0,15 30 0 16,-15-30 0-16,0 0 0 0,0 0 0 0,8 3 0 0,-8-3 0 15,3-5 0-15</inkml:trace>
  <inkml:trace contextRef="#ctx0" brushRef="#br0" timeOffset="114310.02">24926 8769 2048 0,'0'0'0'0,"0"0"0"0,19 13 0 0,-19-13 0 0,0 0 0 0,0 0 0 0,30 32 0 0,-30-32 0 15,0 0 0-15,0 0 0 0,34 56 0 0,-34-56 0 0,0 0 0 0,0 0 0 0,30 85 0 16,-30-85 0-16,0 0 0 0,27 98 0 0,-27-98 0 0,0 0 0 0,19 104 0 16,-19-104 0-16,0 0 0 0,15 111 0 0,-15-111 0 0,0 0 0 15,13 108 0-15,-13-108 0 16,0 0 0-16,16 105 0 0,-16-105 0 0,0 0 0 0,0 0 0 0,9 101 0 0,-9-101 0 0,5 67 0 0</inkml:trace>
  <inkml:trace contextRef="#ctx0" brushRef="#br0" timeOffset="121438.93">14484 12758 2048 0,'0'0'0'0,"0"0"0"0,8 12 0 0,-8-12 0 0,0 0 0 0,0 0 0 0,9 31 0 0,-9-31 0 0,0 0 0 16,0 0 0-16,12 63 0 0,-12-63 0 0,0 0 0 0,14 100 0 15,-14-100 0-15,12 102 0 0,-12-102 0 0,0 0 0 0,0 0 0 0,17 130 0 16,-17-130 0-16,16 123 0 0,-16-123 0 0,14 111 0 0,-14-111 0 16,0 0 0-16,0 0 0 0,14 125 0 0,-14-125 0 0,9 114 0 0,-9-114 0 15,0 0 0-15,0 0 0 0,6 91 0 0,-6-91 0 0,0 0 0 0,0 0 0 16,3 77 0-16,-3-77 0 0,0 0 0 0,0 0 0 0,4 57 0 16,-4-57 0-16,0 0 0 0,0 0 0 0,9 17 0 0,-9-17 0 15,7 0 0-15</inkml:trace>
  <inkml:trace contextRef="#ctx0" brushRef="#br0" timeOffset="121941.67">15247 12941 2048 0,'0'0'0'0,"0"0"0"0,15-13 0 0,-15 13 0 0,0 0 0 0,0 0 0 15,38-18 0-15,-38 18 0 0,0 0 0 0,0 0 0 16,61-23 0-16,-61 23 0 0,0 0 0 0,0 0 0 0,86-21 0 0,-86 21 0 0,0 0 0 16,0 0 0-16,103-11 0 0,-103 11 0 0,0 0 0 0,100 0 0 0,-100 0 0 15,0 0 0-15,0 0 0 0,97 15 0 0,-97-15 0 0,0 0 0 16,0 0 0-16,77 33 0 0,-77-33 0 0,0 0 0 0,0 0 0 0,37 47 0 16,-37-47 0-16,0 0 0 0,0 0 0 0,-15 58 0 0,15-58 0 15,0 0 0-15,0 0 0 0,-61 64 0 0,61-64 0 0,0 0 0 16,-82 62 0-16,82-62 0 0,0 0 0 0,-84 57 0 0,84-57 0 0,0 0 0 15,0 0 0-15,-88 59 0 0,88-59 0 0,0 0 0 0,0 0 0 0,-76 49 0 16,76-49 0-16,0 0 0 0,0 0 0 0,-57 37 0 0,57-37 0 16,0 0 0-16,0 0 0 0,-27 25 0 0,27-25 0 0,0 0 0 15,0 0 0-15,8 14 0 0,-8-14 0 0,0 0 0 0,0 0 0 16,42 7 0-16,-42-7 0 0,0 0 0 0,0 0 0 0,69 7 0 0,-69-7 0 16,0 0 0-16,0 0 0 0,87 14 0 0,-87-14 0 0,0 0 0 0,0 0 0 15,98 26 0-15,-98-26 0 0,0 0 0 0,0 0 0 0,99 46 0 16,-99-46 0-16,0 0 0 0,0 0 0 0,81 64 0 0,-81-64 0 15,0 0 0-15,0 0 0 0,50 72 0 0,-50-72 0 0,0 0 0 0,0 0 0 16,8 76 0-16,-8-76 0 0,0 0 0 0,0 0 0 0,-38 73 0 16,38-73 0-16,0 0 0 0,0 0 0 0,-73 62 0 0,73-62 0 0,0 0 0 15,0 0 0-15,-94 48 0 0,94-48 0 0,0 0 0 0,0 0 0 16,-99 29 0-16,99-29 0 0,0 0 0 0,0 0 0 0,-90 12 0 16,90-12 0-16,0 0 0 0,0 0 0 0,-65-2 0 0,65 2 0 0,0 0 0 15,0 0 0-15,-36-12 0 0,18 2 0 0</inkml:trace>
  <inkml:trace contextRef="#ctx0" brushRef="#br0" timeOffset="122255.4">16181 13760 2048 0,'0'0'0'0,"0"0"0"0,9 0 0 0,-9 0 0 0,0 0 0 0,0 0 0 0,7 2 0 0,-7-2 0 16,0 0 0-16,0 0 0 0,0 10 0 0,0-10 0 0,0 0 0 15,0 0 0-15,-11 22 0 0,11-22 0 16,0 0 0-16,0 0 0 0,-22 29 0 0,22-29 0 0,0 0 0 0,0 0 0 0,-17 32 0 0,17-32 0 16,0 0 0-16,0 0 0 0,-6 26 0 0,6-26 0 0,0 0 0 15,0 0 0-15,11 22 0 0,-11-22 0 0,0 0 0 0,0 0 0 0,30 9 0 16,-30-9 0-16,0 0 0 0,0 0 0 0,41-3 0 0,-41 3 0 0,0 0 0 16,0 0 0-16,45-16 0 0,-45 16 0 0,0 0 0 15,0 0 0-15,34-29 0 0,-34 29 0 0,0 0 0 0,0 0 0 0,15-36 0 16,-15 36 0-16,0 0 0 0,0 0 0 0,-8-33 0 0,8 33 0 0,0 0 0 15,0 0 0-15,-30-23 0 0,30 23 0 0,0 0 0 0,0 0 0 16,-45-8 0-16,45 8 0 0,0 0 0 0,0 0 0 0,-41-3 0 16,41 3 0-16,0 0 0 0,0 0 0 0,-32-2 0 0</inkml:trace>
  <inkml:trace contextRef="#ctx0" brushRef="#br0" timeOffset="122600.39">16740 13093 2048 0,'0'0'0'0,"0"0"0"0,-4 9 0 0,4-9 0 0,0 0 0 0,0 0 0 0,-5 23 0 16,5-23 0-16,0 0 0 0,0 0 0 0,-14 44 0 0,14-44 0 15,0 0 0-15,0 0 0 0,-23 67 0 0,23-67 0 0,0 0 0 16,0 0 0-16,-21 75 0 0,21-75 0 0,0 0 0 0,0 0 0 0,-12 78 0 15,12-78 0-15,0 0 0 0,0 0 0 0,6 75 0 0,-6-75 0 0,0 0 0 16,0 0 0-16,27 69 0 0,-27-69 0 0,0 0 0 0,0 0 0 16,49 64 0-16,-49-64 0 0,0 0 0 0,0 0 0 0,71 55 0 15,-71-55 0-15,0 0 0 0,0 0 0 0,96 47 0 0,-96-47 0 0,0 0 0 16,104 34 0-16,-104-34 0 0,0 0 0 0,100 22 0 0,-100-22 0 16,0 0 0-16,0 0 0 0,101 10 0 0,-101-10 0 0,0 0 0 0,0 0 0 15,90 1 0-15,-90-1 0 0,0 0 0 0,0 0 0 0,61-6 0 16,-28 1 0-16</inkml:trace>
  <inkml:trace contextRef="#ctx0" brushRef="#br0" timeOffset="122835.78">17031 13306 2048 0,'0'0'0'0,"0"0"0"15,-2 22 0-15,2-22 0 0,0 0 0 0,0 0 0 0,-3 49 0 0,3-49 0 16,0 0 0-16,0 0 0 0,-2 82 0 0,2-82 0 0,0 0 0 16,0 0 0-16,6 107 0 0,-6-107 0 0,0 0 0 0,9 111 0 0,-9-111 0 15,0 0 0-15,10 107 0 0,-10-107 0 0,0 0 0 0,0 0 0 16,13 103 0-16,-13-103 0 0,0 0 0 0,0 0 0 0,16 90 0 0,-16-90 0 16,0 0 0-16,0 0 0 0,15 60 0 0,-15-60 0 0,0 0 0 15,0 0 0-15,14 28 0 0,-14-28 0 0,10 12 0 0</inkml:trace>
  <inkml:trace contextRef="#ctx0" brushRef="#br0" timeOffset="123228.59">18058 13394 2048 0,'0'0'0'0,"0"0"0"0,-21 2 0 0,21-2 0 0,0 0 0 0,0 0 0 0,-47 7 0 16,47-7 0-16,0 0 0 0,0 0 0 0,-63 21 0 0,63-21 0 15,0 0 0-15,0 0 0 0,-62 37 0 0,62-37 0 0,0 0 0 0,0 0 0 16,-44 47 0-16,44-47 0 0,0 0 0 0,0 0 0 0,-17 53 0 16,17-53 0-16,0 0 0 0,0 0 0 0,16 63 0 0,-16-63 0 0,0 0 0 15,0 0 0-15,48 72 0 0,-48-72 0 0,0 0 0 0,70 70 0 16,-70-70 0-16,0 0 0 0,83 75 0 0,-83-75 0 0,0 0 0 0,87 78 0 15,-87-78 0-15,0 0 0 16,84 75 0-16,-84-75 0 0,0 0 0 0,0 0 0 0,69 78 0 0,-69-78 0 0,0 0 0 0,0 0 0 0,49 67 0 16,-49-67 0-16,0 0 0 0,0 0 0 0,19 60 0 0,-19-60 0 15,0 0 0-15,0 0 0 0,-13 48 0 0,13-48 0 0,0 0 0 16,0 0 0-16,-45 33 0 0,45-33 0 0,0 0 0 0,0 0 0 0,-67 17 0 16,67-17 0-16,0 0 0 0,0 0 0 0,-85 2 0 0,85-2 0 0,0 0 0 15,0 0 0-15,-89-15 0 0,89 15 0 0,0 0 0 16,0 0 0-16,-74-26 0 0,28 5 0 0</inkml:trace>
  <inkml:trace contextRef="#ctx0" brushRef="#br0" timeOffset="123495.11">17813 13408 2048 0,'0'0'0'0,"0"0"0"0,7-3 0 0,-7 3 0 0,0 0 0 0,0 0 0 0,25-7 0 15,-25 7 0-15,0 0 0 0,0 0 0 0,60-8 0 16,-60 8 0-16,0 0 0 0,0 0 0 0,90-6 0 0,-90 6 0 0,0 0 0 0,0 0 0 16,108 1 0-16,-108-1 0 0,0 0 0 0,0 0 0 0,113 8 0 0,-113-8 0 15,0 0 0-15,0 0 0 0,108 11 0 0,-108-11 0 16,0 0 0-16,0 0 0 0,98 12 0 0,-98-12 0 0,0 0 0 0,0 0 0 15,80 6 0-15,-80-6 0 0,50 3 0 0</inkml:trace>
  <inkml:trace contextRef="#ctx0" brushRef="#br0" timeOffset="124077">15412 14568 2048 0,'0'0'0'0,"0"0"0"0,10 5 0 0,-10-5 0 0,0 0 0 0,0 0 0 0,28 6 0 0,-28-6 0 0,0 0 0 0,0 0 0 0,53 8 0 16,-53-8 0-16,0 0 0 0,0 0 0 0,77 3 0 0,-77-3 0 0,0 0 0 16,0 0 0-16,96 0 0 0,-96 0 0 0,0 0 0 0,0 0 0 15,103-3 0-15,-103 3 0 0,0 0 0 16,0 0 0-16,101 2 0 0,-101-2 0 0,0 0 0 0,0 0 0 0,90 10 0 0,-90-10 0 0,0 0 0 16,0 0 0-16,77 25 0 0,-77-25 0 0,0 0 0 0,0 0 0 0,57 41 0 15,-57-41 0-15,0 0 0 0,0 0 0 0,40 61 0 0,-40-61 0 16,0 0 0-16,0 0 0 0,21 82 0 0,-21-82 0 0,0 0 0 15,0 0 0-15,7 94 0 0,-7-94 0 0,0 0 0 0,0 0 0 0,1 107 0 32,-1-107 0-32,0 0 0 0,0 0 0 0,-6 109 0 0,6-109 0 0,0 0 0 15,0 0 0-15,-10 106 0 0,10-106 0 0,0 0 0 0,0 0 0 16,-12 88 0-16,12-88 0 0,0 0 0 0,0 0 0 0,-8 64 0 0,8-64 0 16,0 0 0-16,0 0 0 0,2 26 0 0,-2-26 0 0,0 0 0 15,0 0 0-15,10-3 0 0,0-5 0 0</inkml:trace>
  <inkml:trace contextRef="#ctx0" brushRef="#br0" timeOffset="124412.5">16641 15216 2048 0,'0'0'0'0,"0"0"0"0,-10 15 0 0,10-15 0 15,0 0 0-15,0 0 0 0,-20 25 0 0,20-25 0 0,0 0 0 16,0 0 0-16,-20 33 0 0,20-33 0 0,0 0 0 0,0 0 0 16,-13 34 0-16,13-34 0 0,0 0 0 0,0 0 0 0,-1 29 0 0,1-29 0 15,0 0 0-15,0 0 0 0,18 19 0 0,-18-19 0 0,0 0 0 16,0 0 0-16,33 5 0 0,-33-5 0 0,0 0 0 0,0 0 0 0,44-14 0 16,-44 14 0-16,0 0 0 0,0 0 0 0,41-22 0 0,-41 22 0 15,0 0 0-15,0 0 0 0,34-35 0 0,-34 35 0 0,0 0 0 0,0 0 0 16,23-37 0-16,-23 37 0 0,0 0 0 0,0 0 0 0,5-39 0 15,-5 39 0-15,0 0 0 0,0 0 0 0,-18-34 0 0,18 34 0 16,0 0 0-16,0 0 0 0,-27-25 0 0,27 25 0 0,0 0 0 0,0 0 0 16,-36-16 0-16,36 16 0 0,0 0 0 0,0 0 0 0,-34-8 0 15,34 8 0-15,0 0 0 0,0 0 0 0,-29-3 0 0,29 3 0 0,-18-2 0 16</inkml:trace>
  <inkml:trace contextRef="#ctx0" brushRef="#br0" timeOffset="124892.01">17404 14837 2048 0,'0'0'0'0,"0"0"0"0,5-13 0 0,-5 13 0 0,0 0 0 0,0 0 0 16,-1-28 0-16,1 28 0 0,0 0 0 0,0 0 0 0,-12-38 0 0,12 38 0 15,0 0 0-15,0 0 0 0,-24-42 0 0,24 42 0 0,0 0 0 16,0 0 0-16,-42-44 0 0,42 44 0 0,0 0 0 0,0 0 0 0,-60-37 0 15,60 37 0-15,0 0 0 0,0 0 0 0,-75-27 0 0,75 27 0 16,0 0 0-16,0 0 0 0,-81-9 0 0,81 9 0 0,0 0 0 16,0 0 0-16,-81 13 0 0,81-13 0 0,0 0 0 0,0 0 0 0,-74 35 0 15,74-35 0-15,0 0 0 0,0 0 0 0,-61 47 0 0,61-47 0 16,0 0 0-16,0 0 0 0,-33 58 0 0,33-58 0 0,0 0 0 0,0 0 0 16,-1 52 0-16,1-52 0 0,0 0 0 0,0 0 0 0,36 40 0 0,-36-40 0 15,0 0 0-15,0 0 0 0,65 28 0 0,-65-28 0 0,0 0 0 16,0 0 0-16,77 14 0 0,-77-14 0 0,0 0 0 0,0 0 0 0,82-2 0 15,-82 2 0-15,0 0 0 0,0 0 0 0,79-13 0 0,-79 13 0 16,0 0 0-16,0 0 0 0,72-19 0 0,-72 19 0 0,0 0 0 16,0 0 0-16,62-16 0 0,-62 16 0 0,0 0 0 0,0 0 0 0,47-3 0 15,-47 3 0-15,0 0 0 0,0 0 0 0,33 13 0 0,-33-13 0 16,0 0 0-16,0 0 0 0,18 40 0 0,-18-40 0 0,0 0 0 16,0 0 0-16,13 66 0 0,-13-66 0 0,0 0 0 0,0 0 0 0,7 95 0 15,-7-95 0-15,0 0 0 0,7 105 0 0,-7-105 0 0,0 0 0 16,10 109 0-16,-10-109 0 0,0 0 0 0,13 105 0 0,-13-105 0 0,0 0 0 15,0 0 0-15,21 109 0 0,-21-109 0 0,0 0 0 0,0 0 0 16,35 93 0-16,-35-93 0 0,0 0 0 0,0 0 0 0,41 61 0 0,-41-61 0 16,0 0 0-16,0 0 0 0,46 15 0 0,-46-15 0 0,0 0 0 15,0 0 0-15,33 0 0 0</inkml:trace>
  <inkml:trace contextRef="#ctx0" brushRef="#br0" timeOffset="125159.27">18328 14968 2048 0,'0'0'0'0,"0"0"0"0,1 21 0 0,-1-21 0 0,0 0 0 0,0 0 0 0,8 45 0 15,-8-45 0-15,0 0 0 0,0 0 0 0,18 76 0 0,-18-76 0 0,0 0 0 0,0 0 0 16,22 102 0-16,-22-102 0 0,0 0 0 0,26 112 0 0,-26-112 0 15,0 0 0-15,22 115 0 0,-22-115 0 0,0 0 0 0,21 113 0 16,-21-113 0-16,0 0 0 0,23 108 0 0,-23-108 0 0,0 0 0 0,0 0 0 16,21 106 0-16,-21-106 0 0,0 0 0 0,0 0 0 0,16 78 0 0</inkml:trace>
  <inkml:trace contextRef="#ctx0" brushRef="#br0" timeOffset="125515.22">19724 16506 2048 0,'0'0'0'0,"0"0"0"0,-45 4 0 15,45-4 0-15,0 0 0 0,0 0 0 0,-97 2 0 0,97-2 0 16,-112 0 0-16,112 0 0 0,-119-4 0 0,119 4 0 0,-124-4 0 0,18-1 0 16,106 5 0-16,-118-6 0 0,8-1 0 0,110 7 0 0,-128-10 0 15,9 0 0-15,10 0 0 0,2 0 0 0,5 1 0 0,-4 1 0 0,0-4 0 16,-5-1 0-16,-2-1 0 0,-5 0 0 0,-2 0 0 0,-2 3 0 16,-4 1 0-16,-2-2 0 0,-1 4 0 0,-2-1 0 0,-8 2 0 0,-1 0 0 15,1 2 0-15,-2 1 0 0,-2 1 0 0,-6 3 0 0,0 2 0 16,1 3 0-16,2 0 0 0,-1 3 0 0,1 3 0 0,3-3 0 0,7 3 0 15,2-4 0-15,2 2 0 0,7 0 0 0,7-3 0 0,6 0 0 16,5 0 0-16,107-6 0 0,-130 2 0 0,8 4 0 0,122-6 0 0,-102 8 0 16</inkml:trace>
  <inkml:trace contextRef="#ctx0" brushRef="#br0" timeOffset="127249.85">19131 17034 2048 0,'0'0'0'0,"0"0"0"0,0 1 0 0,0-1 0 0,0 0 0 0,0 0 0 0,1 0 0 0,-1 0 0 0,0 0 0 0,0 0 0 16,3 13 0-16,-3-13 0 0,0 0 0 0,0 0 0 0,5 25 0 15,-5-25 0-15,0 0 0 0,0 0 0 0,-1 39 0 0,1-39 0 0,0 0 0 16,0 0 0-16,-3 49 0 0,3-49 0 0,0 0 0 0,0 0 0 15,-6 54 0-15,6-54 0 0,0 0 0 0,0 0 0 0,-5 54 0 0,5-54 0 16,0 0 0-16,0 0 0 0,-2 60 0 0,2-60 0 0,0 0 0 0,0 0 0 16,0 56 0-16,0-56 0 0,0 0 0 0,0 0 0 0,19 71 0 15,-19-71 0-15,0 0 0 0,0 0 0 0,42 75 0 0,-42-75 0 16,0 0 0-16,0 0 0 0,72 73 0 0,-72-73 0 0,0 0 0 0,0 0 0 16,110 75 0-16,-110-75 0 0,115 64 0 0,-115-64 0 0,117 55 0 15,-117-55 0-15,120 48 0 0,-120-48 0 0,119 41 0 0,-119-41 0 0,119 35 0 16,-119-35 0-16,106 24 0 0,-106-24 0 0,0 0 0 0,0 0 0 15,90 16 0-15,-90-16 0 0,0 0 0 0,0 0 0 0,73 0 0 0,-73 0 0 16,0 0 0-16,0 0 0 0,33-29 0 0,-18 0 0 0</inkml:trace>
  <inkml:trace contextRef="#ctx0" brushRef="#br0" timeOffset="127469.57">19795 17380 2048 0,'0'0'0'0,"0"0"0"15,19 19 0-15,-19-19 0 0,0 0 0 0,0 0 0 0,25 55 0 0,-25-55 0 16,0 0 0-16,0 0 0 0,20 96 0 0,-20-96 0 0,5 104 0 16,-5-104 0-16,-8 105 0 0,8-105 0 0,-19 105 0 0,19-105 0 0,-29 106 0 15,29-106 0-15,-40 109 0 0,40-109 0 0,-48 113 0 0,48-113 0 0,-52 113 0 16,4-16 0-16,48-97 0 0,-51 92 0 0,51-92 0 0,-51 89 0 15,14-31 0-15</inkml:trace>
  <inkml:trace contextRef="#ctx0" brushRef="#br0" timeOffset="129277.1">15067 12769 2048 0,'0'0'0'0,"0"0"0"0,-8-10 0 0,8 10 0 0,0 0 0 16,0 0 0-16,-8-9 0 0,8 9 0 0,0 0 0 0,0 0 0 0,-5-7 0 15,5 7 0-15,0 0 0 0,0 0 0 0,-1 15 0 0,1-15 0 16,0 0 0-16,0 0 0 0,9 49 0 0,-9-49 0 0,0 0 0 0,0 0 0 16,26 75 0-16,-26-75 0 0,0 0 0 0,41 96 0 0,-41-96 0 15,51 91 0-15,-51-91 0 0,0 0 0 0,0 0 0 0,64 106 0 0,-64-106 0 16,64 100 0-16,-64-100 0 0,57 90 0 0,-57-90 0 0,0 0 0 16,0 0 0-16,69 104 0 0,-69-104 0 0,67 97 0 0,-67-97 0 0,0 0 0 15,0 0 0-15,82 102 0 0,-82-102 0 0,76 87 0 0,-76-87 0 16,0 0 0-16,0 0 0 0,91 88 0 15,-91-88 0-15,85 75 0 0,-85-75 0 0,0 0 0 0,0 0 0 0,91 65 0 0,-91-65 0 0,0 0 0 16,0 0 0-16,76 50 0 0</inkml:trace>
  <inkml:trace contextRef="#ctx0" brushRef="#br0" timeOffset="129701.14">15058 12127 2048 0,'0'0'0'0,"0"0"0"0,9-9 0 0,-9 9 0 0,0 0 0 0,0 0 0 0,28-11 0 0,-28 11 0 16,0 0 0-16,0 0 0 0,36-11 0 0,-36 11 0 15,0 0 0-15,0 0 0 0,65 0 0 0,-65 0 0 0,0 0 0 0,0 0 0 0,73 16 0 0,-73-16 0 16,0 0 0-16,0 0 0 0,60 29 0 0,-60-29 0 0,0 0 0 16,0 0 0-16,42 42 0 0,-42-42 0 0,0 0 0 0,0 0 0 0,20 54 0 15,-20-54 0-15,0 0 0 0,0 0 0 0,3 50 0 0,-3-50 0 16,0 0 0-16,0 0 0 0,-8 48 0 0,8-48 0 0,0 0 0 15,0 0 0-15,-20 52 0 0,20-52 0 0,0 0 0 0,0 0 0 0,-24 53 0 16,24-53 0-16,0 0 0 0,0 0 0 0,-9 61 0 0,9-61 0 16,0 0 0-16,0 0 0 0,8 57 0 0,-8-57 0 0,0 0 0 0,0 0 0 15,37 48 0-15,-37-48 0 0,0 0 0 0,0 0 0 0,66 45 0 16,-66-45 0-16,0 0 0 0,98 40 0 0,-98-40 0 0,0 0 0 0,83 27 0 16</inkml:trace>
  <inkml:trace contextRef="#ctx0" brushRef="#br0" timeOffset="129937.92">16413 12811 2048 0,'0'0'0'0,"0"0"0"0,5 14 0 0,-5-14 0 0,0 0 0 0,0 0 0 0,5 34 0 0,-5-34 0 15,0 0 0-15,0 0 0 0,12 59 0 0,-12-59 0 0,0 0 0 16,0 0 0-16,9 81 0 0,-9-81 0 0,0 0 0 0,0 0 0 16,6 98 0-16,-6-98 0 0,0 0 0 0,0 0 0 0,6 111 0 0,-6-111 0 15,0 0 0-15,3 79 0 0</inkml:trace>
  <inkml:trace contextRef="#ctx0" brushRef="#br0" timeOffset="137612.12">18293 16909 2048 0,'0'0'0'0,"0"0"0"0,1 2 0 0,-1-2 0 0,0 0 0 0,0 0 0 0,13-5 0 0,-13 5 0 15,0 0 0-15,0 0 0 0,50-6 0 0,-50 6 0 0,0 0 0 0,0 0 0 16,58-1 0-16,-58 1 0 0,0 0 0 0,0 0 0 0,39 0 0 16,-39 0 0-16,0 0 0 0,0 0 0 0,23 1 0 0,-23-1 0 15,0 0 0-15,0 0 0 0,9 5 0 0,-9-5 0 0,0 0 0 0,0 0 0 16,-41 6 0-16,41-6 0 0,0 0 0 0,-93 4 0 0,93-4 0 15,-104 3 0-15,104-3 0 0,0 0 0 0,0 0 0 0,-121 5 0 0,121-5 0 16,-107 6 0-16,107-6 0 0,0 0 0 0,0 0 0 0,-114 7 0 16,114-7 0-16,0 0 0 0,0 0 0 0,-115 11 0 0,115-11 0 0,0 0 0 15,0 0 0-15,-94 9 0 0,94-9 0 0,0 0 0 0,0 0 0 16,-97 20 0-16,97-20 0 0,0 0 0 0,0 0 0 0,-79 26 0 0,79-26 0 16,0 0 0-16,0 0 0 0,-48 19 0 0,48-19 0 0,0 0 0 15,0 0 0-15,-32 22 0 0,32-22 0 0,0 0 0 0,0 0 0 16,-13 34 0-16,13-34 0 0,0 0 0 0,0 0 0 0,18 54 0 0,-18-54 0 15,0 0 0-15,0 0 0 0,50 59 0 0,-50-59 0 0,0 0 0 16,0 0 0-16,75 61 0 0,-75-61 0 0,0 0 0 0,0 0 0 0,96 55 0 16,-96-55 0-16,0 0 0 0,0 0 0 0,110 56 0 0,-110-56 0 15,96 53 0-15,-96-53 0 0,0 0 0 0,0 0 0 0,99 56 0 0,-99-56 0 16,0 0 0-16,0 0 0 0,94 60 0 0,-94-60 0 0,0 0 0 0,0 0 0 16,75 61 0-16,-75-61 0 0,0 0 0 0,0 0 0 0,64 76 0 15,-64-76 0-15,0 0 0 0,0 0 0 0,44 76 0 0,-44-76 0 0,0 0 0 16,0 0 0-16,19 67 0 0,-19-67 0 0,0 0 0 0,0 0 0 15,-5 57 0-15,5-57 0 0,0 0 0 0,0 0 0 0,-54 48 0 16,54-48 0-16,0 0 0 0,0 0 0 0,-93 30 0 0,93-30 0 0,-104 16 0 16,104-16 0-16,0 0 0 0,0 0 0 0,-122-2 0 0,122 2 0 15,-112-10 0-15,112 10 0 0,0 0 0 0,0 0 0 0,-114-21 0 0,114 21 0 16,0 0 0-16,0 0 0 0,-117-27 0 0,117 27 0 16,0 0 0-16,-93-30 0 0</inkml:trace>
  <inkml:trace contextRef="#ctx0" brushRef="#br0" timeOffset="139350.97">13979 12719 2048 0,'0'0'0'0,"0"0"0"0,0 3 0 0,0-3 0 0,0 0 0 0,0 0 0 15,12 0 0-15,-12 0 0 0,0 0 0 0,0 0 0 0,41 18 0 16,-41-18 0-16,0 0 0 0,0 0 0 0,65 44 0 0,-65-44 0 0,0 0 0 15,0 0 0-15,95 70 0 0,-95-70 0 0,93 74 0 0,-93-74 0 16,85 74 0-16,-85-74 0 16,76 74 0-16,-76-74 0 0,76 74 0 0,-76-74 0 0,73 72 0 0,-73-72 0 0,73 72 0 0,-73-72 0 0,0 0 0 15,0 0 0-15,90 95 0 0,-90-95 0 0,82 88 0 0,-82-88 0 16,0 0 0-16,0 0 0 0,79 87 0 0,-79-87 0 0,0 0 0 0,0 0 0 16,68 73 0-16,-68-73 0 0,0 0 0 0,0 0 0 0,42 46 0 15,-42-46 0-15,0 0 0 0,0 0 0 0,31 31 0 0,-10-24 0 16</inkml:trace>
  <inkml:trace contextRef="#ctx0" brushRef="#br0" timeOffset="139671.06">14621 12019 2048 0,'0'0'0'0,"0"0"0"0,6 22 0 0,-6-22 0 0,0 0 0 0,0 0 0 0,13 55 0 16,-13-55 0-16,0 0 0 0,0 0 0 0,21 85 0 0,-21-85 0 0,0 0 0 15,29 106 0-15,-29-106 0 0,0 0 0 0,0 0 0 0,36 110 0 0,-36-110 0 16,0 0 0-16,0 0 0 0,34 111 0 0,-34-111 0 0,27 79 0 16</inkml:trace>
  <inkml:trace contextRef="#ctx0" brushRef="#br0" timeOffset="148216.66">16321 16802 2048 0,'0'0'0'0,"0"0"0"0,-39-12 0 0,39 12 0 0,0 0 0 0,0 0 0 0,-78-22 0 0,78 22 0 0,0 0 0 0,0 0 0 16,-107-19 0-16,107 19 0 0,-105-12 0 0,105 12 0 0,0 0 0 0,0 0 0 15,-119 0 0-15,119 0 0 0,-109 9 0 0,109-9 0 0,0 0 0 16,0 0 0-16,-113 25 0 0,113-25 0 0,0 0 0 0,0 0 0 0,-108 33 0 16,108-33 0-16,0 0 0 0,0 0 0 0,-96 44 0 0,96-44 0 15,0 0 0-15,0 0 0 0,-65 47 0 0,65-47 0 0,0 0 0 0,0 0 0 16,-39 48 0-16,39-48 0 15,0 0 0-15,0 0 0 0,-12 47 0 0,12-47 0 0,0 0 0 0,0 0 0 0,16 51 0 0,-16-51 0 16,0 0 0-16,0 0 0 0,46 54 0 0,-46-54 0 0,0 0 0 0,68 67 0 16,-68-67 0-16,0 0 0 0,0 0 0 0,91 73 0 0,-91-73 0 0,83 65 0 15,-83-65 0-15,0 0 0 0,0 0 0 0,84 75 0 0,-84-75 0 16,0 0 0-16,0 0 0 0,88 81 0 0,-88-81 0 0,0 0 0 0,0 0 0 16,83 87 0-16,-83-87 0 0,0 0 0 0,0 0 0 15,54 61 0-15,-54-61 0 0,0 0 0 0,0 0 0 0,35 54 0 0,-35-54 0 0,0 0 0 16,0 0 0-16,8 50 0 0,-8-50 0 0,0 0 0 0,0 0 0 15,-18 35 0-15,18-35 0 0,0 0 0 0,0 0 0 0,-60 17 0 0,60-17 0 16,0 0 0-16,0 0 0 0,-90-1 0 0,90 1 0 0,0 0 0 16,0 0 0-16,-87-13 0 0,87 13 0 0,0 0 0 0,0 0 0 0,-74-26 0 15,74 26 0-15,0 0 0 0,0 0 0 0,-46-21 0 0,46 21 0 16,0 0 0 0,0 0 0-16,-24-33 0 0,19 0 0 0</inkml:trace>
  <inkml:trace contextRef="#ctx0" brushRef="#br0" timeOffset="148798.94">16602 17422 2048 0,'0'0'0'0,"0"0"0"0,-17 0 0 0,17 0 0 0,0 0 0 0,0 0 0 0,-27-2 0 15,27 2 0-15,0 0 0 0,0 0 0 0,-33 6 0 0,33-6 0 0,0 0 0 16,0 0 0-16,-26 10 0 0,26-10 0 0,0 0 0 0,0 0 0 16,-20 12 0-16,20-12 0 0,0 0 0 0,0 0 0 0,-10 18 0 0,10-18 0 15,0 0 0-15,0 0 0 0,6 18 0 0,-6-18 0 0,0 0 0 16,0 0 0-16,16 15 0 0,-16-15 0 0,0 0 0 0,0 0 0 0,29 12 0 15,-29-12 0-15,0 0 0 0,0 0 0 0,31 3 0 0,-31-3 0 16,0 0 0-16,0 0 0 0,27-4 0 0,-27 4 0 0,0 0 0 0,0 0 0 16,22-12 0-16,-22 12 0 0,0 0 0 0,0 0 0 0,6-23 0 15,-6 23 0-15,0 0 0 0,0 0 0 0,-4-25 0 0,4 25 0 16,0 0 0-16,0 0 0 0,-14-26 0 0,14 26 0 0,0 0 0 0,0 0 0 16,-22-18 0-16,22 18 0 0,0 0 0 0,0 0 0 0,-26-8 0 0,26 8 0 15,0 0 0-15,0 0 0 0,-31 0 0 0,31 0 0 0,0 0 0 16,0 0 0-16,-28 8 0 0,28-8 0 0,0 0 0 0,0 0 0 15,-18 13 0-15,18-13 0 0,0 0 0 0,0 0 0 0,-1 17 0 0,1-17 0 16,0 0 0-16,0 0 0 0,19 18 0 0,-19-18 0 0,0 0 0 0,0 0 0 16,36 13 0-16,-36-13 0 0,0 0 0 0,0 0 0 0,46 6 0 15,-46-6 0-15,0 0 0 0,0 0 0 0,51-6 0 0,-51 6 0 16,0 0 0-16,0 0 0 0,45-19 0 0,-45 19 0 0,0 0 0 0,0 0 0 16,32-31 0-16,-32 31 0 0,0 0 0 0,0 0 0 0,17-36 0 0,-17 36 0 15,0 0 0-15,0 0 0 0,-5-32 0 0,5 32 0 0,0 0 0 16,0 0 0-16,-22-25 0 0,22 25 0 0,0 0 0 0,0 0 0 15,-44-23 0-15,44 23 0 0,0 0 0 0,0 0 0 0,-59-20 0 0,59 20 0 16,0 0 0-16,0 0 0 0,-58-19 0 0</inkml:trace>
  <inkml:trace contextRef="#ctx0" brushRef="#br0" timeOffset="149474.44">14985 16824 2048 0,'0'0'0'0,"0"0"0"0,-15-7 0 0,15 7 0 0,0 0 0 0,0 0 0 0,-31-12 0 15,31 12 0-15,0 0 0 0,0 0 0 0,-39-9 0 0,39 9 0 0,0 0 0 16,0 0 0-16,-47 2 0 0,47-2 0 0,0 0 0 0,0 0 0 16,-50 18 0-16,50-18 0 0,0 0 0 0,0 0 0 0,-54 39 0 0,54-39 0 15,0 0 0-15,0 0 0 0,-58 61 0 0,58-61 0 0,0 0 0 16,0 0 0-16,-61 82 0 0,61-82 0 0,0 0 0 0,-55 88 0 16,55-88 0-16,0 0 0 0,-53 90 0 0,53-90 0 0,0 0 0 0,-52 91 0 15,52-91 0-15,0 0 0 0,-53 92 0 0,53-92 0 0,0 0 0 0,-52 92 0 16,52-92 0-16,0 0 0 0,0 0 0 0,-57 92 0 0,57-92 0 15,0 0 0-15,0 0 0 0,-65 90 0 0,65-90 0 0,0 0 0 0,0 0 0 16,-64 85 0-16,64-85 0 0,0 0 0 0,0 0 0 0,-55 70 0 16,55-70 0-16,0 0 0 0,0 0 0 0,-45 49 0 0,45-49 0 15,0 0 0-15,0 0 0 0,-40 32 0 0,40-32 0 0,0 0 0 0,0 0 0 16,-28 15 0-16,28-15 0 0,0 0 0 0,0 0 0 0,-10 0 0 0,10 0 0 16,0 0 0-16,0 0 0 0,3-14 0 0,-3 14 0 0,0 0 0 15,0 0 0-15,21-16 0 0,-21 16 0 0,0 0 0 0,0 0 0 0,31-19 0 16,-31 19 0-16,0 0 0 0,0 0 0 0,42-17 0 0,-42 17 0 15,0 0 0-15,0 0 0 0,44-12 0 0,-44 12 0 0,0 0 0 16,0 0 0-16,49-8 0 0,-49 8 0 0,0 0 0 16,0 0 0-16,51 3 0 0,-51-3 0 0,0 0 0 0,0 0 0 0,57 10 0 0,-57-10 0 0,0 0 0 15,0 0 0-15,60 24 0 0,-60-24 0 0,0 0 0 0,0 0 0 16,69 30 0-16,-69-30 0 0,0 0 0 0,0 0 0 0,72 36 0 0,-72-36 0 16,0 0 0-16,0 0 0 0,68 29 0 0,-68-29 0 0,0 0 0 15,0 0 0-15,60 15 0 0,-60-15 0 0,0 0 0 0,0 0 0 16,45 4 0-16,-45-4 0 0,0 0 0 0,0 0 0 0,30-1 0 0,-30 1 0 15,19-5 0-15</inkml:trace>
  <inkml:trace contextRef="#ctx0" brushRef="#br0" timeOffset="149882.6">14283 17423 2048 0,'0'0'0'0,"0"0"0"0,20 11 0 0,-20-11 0 0,0 0 0 0,0 0 0 0,43 16 0 0,-43-16 0 0,0 0 0 16,0 0 0-16,58 16 0 0,-58-16 0 0,0 0 0 0,0 0 0 16,64 15 0-16,-64-15 0 0,0 0 0 0,0 0 0 0,62 16 0 0,-62-16 0 15,0 0 0-15,0 0 0 0,54 9 0 0,-54-9 0 0,0 0 0 16,0 0 0-16,46 5 0 0,-46-5 0 0,0 0 0 0,0 0 0 0,31 0 0 15,-31 0 0-15,0 0 0 0,0 0 0 0,18-1 0 0</inkml:trace>
  <inkml:trace contextRef="#ctx0" brushRef="#br0" timeOffset="150149.44">14250 17187 2048 0,'0'0'0'0,"0"0"0"0,4 0 0 0,-4 0 0 0,0 0 0 0,0 0 0 16,11-1 0-16,-11 1 0 0,0 0 0 0,0 0 0 0,24 0 0 0,-24 0 0 15,0 0 0-15,0 0 0 0,39 1 0 0,-39-1 0 0,0 0 0 16,0 0 0-16,55 6 0 0,-55-6 0 0,0 0 0 0,0 0 0 0,69 19 0 15,-69-19 0-15,0 0 0 0,0 0 0 0,82 28 0 0,-82-28 0 16,0 0 0-16,0 0 0 0,91 29 0 0,-91-29 0 0,0 0 0 0,0 0 0 16,82 23 0-16,-29-9 0 0</inkml:trace>
  <inkml:trace contextRef="#ctx0" brushRef="#br0" timeOffset="158455.09">10520 11519 2048 0,'0'0'0'0,"0"0"0"0,1 2 0 0,-1-2 0 0,0 0 0 0,0 0 0 0,2 11 0 0,-2-11 0 0,0 0 0 0,0 0 0 0,10 26 0 16,-10-26 0-16,0 0 0 0,0 0 0 0,21 63 0 0,-21-63 0 15,0 0 0-15,29 93 0 0,-29-93 0 0,0 0 0 0,0 0 0 0,35 126 0 16,-35-126 0-16,36 125 0 0,-36-125 0 0,36 120 0 0,-36-120 0 15,37 123 0-15,-37-123 0 0,43 127 0 0,-5-15 0 0,-38-112 0 0,42 125 0 16,3-11 0-16,-6-9 0 0,5-1 0 0,-2-4 0 0,3 2 0 16,1 4 0-16,-5 3 0 0,3 6 0 0,-1-3 0 0,-1 4 0 0,-3 0 0 15,0 2 0-15,-1-3 0 0,-7-1 0 0,-4-1 0 0,3-4 0 16,2-2 0-16,-3 1 0 0,-1-3 0 0,-3 0 0 0,1-1 0 0,-1-1 0 16,1 4 0-16,0 0 0 0,2-3 0 0,-2 3 0 0,-5-2 0 15,4-1 0-15,-5-1 0 0,2-1 0 0,-1 0 0 0,3-1 0 0,-3 0 0 16,-21-101 0-16,26 131 0 0,-3-4 0 0,-1-13 0 0,-4-9 0 15,-18-105 0-15,17 120 0 0,1-8 0 0,-18-112 0 0,18 124 0 0,-18-124 0 16,16 128 0-16,-16-128 0 0,12 128 0 0,-12-128 0 0,10 119 0 16,-10-119 0-16,2 104 0 0,-2-104 0 0,0 0 0 0,0 0 0 0,10 115 0 15,-10-115 0-15,0 0 0 0,42 189 0 0,-42-189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deg"/>
          <inkml:channel name="T" type="integer" max="2.14748E9" units="dev"/>
        </inkml:traceFormat>
        <inkml:channelProperties>
          <inkml:channelProperty channel="X" name="resolution" value="377.1958" units="1/cm"/>
          <inkml:channelProperty channel="Y" name="resolution" value="657.57574" units="1/cm"/>
          <inkml:channelProperty channel="F" name="resolution" value="22.75" units="1/deg"/>
          <inkml:channelProperty channel="T" name="resolution" value="1" units="1/dev"/>
        </inkml:channelProperties>
      </inkml:inkSource>
      <inkml:timestamp xml:id="ts0" timeString="2026-03-02T13:05:08.755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context xml:id="ctx1">
      <inkml:inkSource xml:id="inkSrc19">
        <inkml:traceFormat>
          <inkml:channel name="X" type="integer" max="32767" units="cm"/>
          <inkml:channel name="Y" type="integer" max="32767" units="cm"/>
          <inkml:channel name="F" type="integer" max="4095" units="dev"/>
          <inkml:channel name="T" type="integer" max="2.14748E9" units="dev"/>
        </inkml:traceFormat>
        <inkml:channelProperties>
          <inkml:channelProperty channel="X" name="resolution" value="377.1958" units="1/cm"/>
          <inkml:channelProperty channel="Y" name="resolution" value="657.57574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1" timeString="2026-03-02T13:05:40.109"/>
    </inkml:context>
  </inkml:definitions>
  <inkml:trace contextRef="#ctx0" brushRef="#br0">6270 13204 2048 0,'0'0'0'0,"0"0"0"0,42 21 0 0,-42-21 0 0,0 0 0 0,0 0 0 15,86 28 0-15,-86-28 0 0,0 0 0 0,0 0 0 0,126 28 0 16,-126-28 0-16,129 21 0 0,-129-21 0 0,121 9 0 0,-121-9 0 0,118 5 0 15,-118-5 0-15,115 2 0 0,-115-2 0 0,114-4 0 0,-114 4 0 16,118-9 0-16,-118 9 0 0,122-14 0 0,-122 14 0 0,123-14 0 0,-123 14 0 16,120-19 0-16,-120 19 0 0,117-24 0 0,-117 24 0 0,115-24 0 15,-115 24 0-15,105-27 0 0,-105 27 0 0,0 0 0 0,0 0 0 16,119-33 0-16,-119 33 0 0,105-32 0 0,-105 32 0 0,0 0 0 0,0 0 0 16,82-29 0-16,-82 29 0 0,0 0 0 0,0 0 0 0,62-25 0 15,-62 25 0-15,0 0 0 0,0 0 0 0,37-28 0 0,-18 11 0 0</inkml:trace>
  <inkml:trace contextRef="#ctx0" brushRef="#br0" timeOffset="390.69">7361 13299 2048 0,'0'0'0'0,"0"0"0"16,-2 17 0-16,2-17 0 0,0 0 0 0,0 0 0 0,3 42 0 16,-3-42 0-16,0 0 0 0,0 0 0 0,12 58 0 0,-12-58 0 0,0 0 0 15,0 0 0-15,18 70 0 0,-18-70 0 0,0 0 0 0,0 0 0 16,32 103 0-16,-32-103 0 0,31 102 0 0,-31-102 0 0,0 0 0 16,29 108 0-16,-29-108 0 0,21 104 0 0,-21-104 0 0,0 0 0 0,16 113 0 0,-16-113 0 15,18 106 0-15,-18-106 0 0,0 0 0 0,7 111 0 16,-7-111 0-16,0 0 0 0,-7 108 0 0,7-108 0 0,0 0 0 0,-22 111 0 15,22-111 0-15,0 0 0 0,-33 106 0 0,33-106 0 0,0 0 0 0,-50 100 0 16,50-100 0-16,0 0 0 0,-60 93 0 0,60-93 0 0,0 0 0 16,-76 82 0-16,76-82 0 0,0 0 0 0,-84 72 0 0,84-72 0 15,0 0 0-15,-86 59 0 0,86-59 0 0,0 0 0 0,0 0 0 0,-103 41 0 16,103-41 0-16,0 0 0 0,0 0 0 0,-108 11 0 0,108-11 0 0,0 0 0 16,0 0 0-16,-105-32 0 0,105 32 0 0,0 0 0 0,-87-69 0 15,87 69 0-15,-69-83 0 0,69 83 0 0,-49-95 0 0,49 95 0 16,-33-101 0-16,33 101 0 0,-20-103 0 0,20 103 0 0,-5-103 0 0,5 103 0 15,0 0 0-15,3-94 0 0</inkml:trace>
  <inkml:trace contextRef="#ctx0" brushRef="#br0" timeOffset="1770.63">8354 14064 2048 0,'0'0'0'0,"0"0"0"0,-12-6 0 0,12 6 0 0,0 0 0 0,0 0 0 0,-31-19 0 16,31 19 0-16,0 0 0 0,0 0 0 0,-51-21 0 0,51 21 0 16,0 0 0-16,0 0 0 0,-67-15 0 0,67 15 0 0,0 0 0 0,0 0 0 15,-77 3 0-15,77-3 0 0,0 0 0 0,0 0 0 0,-81 31 0 16,81-31 0-16,0 0 0 0,0 0 0 0,-83 65 0 0,83-65 0 15,0 0 0-15,-67 89 0 0,67-89 0 0,0 0 0 0,-51 104 0 0,51-104 0 16,-35 99 0-16,35-99 0 0,0 0 0 0,-19 100 0 0,19-100 0 0,0 0 0 16,0 0 0-16,2 107 0 0,-2-107 0 0,0 0 0 0,0 0 0 15,27 103 0-15,-27-103 0 0,0 0 0 0,0 0 0 0,55 80 0 0,-55-80 0 16,0 0 0-16,0 0 0 0,69 38 0 16,-69-38 0-16,0 0 0 0,0 0 0 0,82-6 0 0,-82 6 0 0,0 0 0 0,0 0 0 0,80-54 0 15,-80 54 0-15,0 0 0 0,69-78 0 0,-69 78 0 0,0 0 0 16,59-97 0-16,-59 97 0 0,38-98 0 0,-38 98 0 0,0 0 0 15,24-106 0-15,-24 106 0 0,22-103 0 0,-22 103 0 0,0 0 0 0,11-98 0 16,-11 98 0-16,0 0 0 0,0 0 0 0,0-98 0 0,0 98 0 16,0 0 0-16,0 0 0 0,-8-69 0 0,8 69 0 0,0 0 0 0,0 0 0 15,-16-35 0-15,16 35 0 0,0 0 0 0,0 0 0 0,-20 9 0 16,20-9 0-16,0 0 0 0,0 0 0 0,-14 55 0 0,14-55 0 0,0 0 0 16,0 0 0-16,-3 100 0 0,3-100 0 0,5 113 0 0,-5-113 0 15,17 107 0-15,-17-107 0 0,20 102 0 0,-20-102 0 0,29 100 0 0,-29-100 0 16,0 0 0-16,43 105 0 0,-43-105 0 0,0 0 0 0,46 95 0 15,-46-95 0-15,0 0 0 0,0 0 0 0,51 71 0 0,-51-71 0 16,0 0 0-16,0 0 0 0,52 28 0 0,-52-28 0 16,0 0 0-16,0 0 0 0,51-33 0 0,-51 33 0 0,0 0 0 0,50-81 0 0,-50 81 0 15,36-95 0-15,-36 95 0 0,0 0 0 0,29-108 0 0,-29 108 0 0,23-105 0 16,-23 105 0-16,0 0 0 0,17-109 0 0,-17 109 0 0,0 0 0 16,15-110 0-16,-15 110 0 0,0 0 0 0,0 0 0 0,16-103 0 15,-16 103 0-15,0 0 0 0,0 0 0 0,15-84 0 0,-15 84 0 0,0 0 0 16,0 0 0-16,8-38 0 0,-8 38 0 0,0 0 0 0,0 0 0 0,1 16 0 15,-1-16 0-15,0 0 0 0,0 0 0 0,-6 71 0 0,6-71 0 16,0 0 0-16,-5 100 0 0,5-100 0 0,-6 105 0 0,6-105 0 16,-3 106 0-16,3-106 0 0,-1 101 0 0,1-101 0 0,0 0 0 0,-1 108 0 15,1-108 0-15,0 0 0 0,-6 108 0 0,6-108 0 0,0 0 0 16,0 0 0-16,-4 100 0 0,4-100 0 0,0 0 0 0,0 0 0 0,-6 72 0 16,6-72 0-16,0 0 0 0,0 0 0 0,-8 27 0 0,8-27 0 15,0 0 0-15,0 0 0 0,-5-23 0 0,5 23 0 0,0 0 0 0,0 0 0 16,-5-75 0-16,5 75 0 0,0 0 0 0,1-110 0 0,-1 110 0 15,9-115 0-15,-9 115 0 0,12-116 0 0,-12 116 0 0,16-114 0 0,-16 114 0 16,20-113 0-16,-20 113 0 0,28-106 0 0,-28 106 0 0,0 0 0 16,35-101 0-16,-35 101 0 0,0 0 0 0,0 0 0 0,44-93 0 0,-44 93 0 15,0 0 0-15,0 0 0 0,49-64 0 0,-49 64 0 0,0 0 0 16,0 0 0-16,53-25 0 0,-53 25 0 0,0 0 0 0,0 0 0 16,54 19 0-16,-54-19 0 0,0 0 0 0,0 0 0 0,45 66 0 0,-45-66 0 15,0 0 0-15,35 93 0 0,-35-93 0 0,0 0 0 0,25 110 0 16,-25-110 0-16,0 0 0 0,13 115 0 0,-13-115 0 0,0 0 0 0,5 109 0 15,-5-109 0-15,0 0 0 0,0 0 0 0,-5 100 0 0,5-100 0 16,0 0 0-16,0 0 0 0,-5 73 0 0,5-73 0 0,0 0 0 0,0 0 0 16,-3 41 0-16,3-41 0 0,0 0 0 0,0 0 0 0,3 1 0 15,-3-1 0-15,0 0 0 0,0 0 0 0,18-48 0 0,-18 48 0 0,0 0 0 16,0 0 0-16,32-98 0 0,-32 98 0 0,36-111 0 0,-36 111 0 16,35-108 0-16,-35 108 0 0,41-106 0 0,-41 106 0 0,42-104 0 0,-42 104 0 15,0 0 0-15,50-107 0 0,-50 107 0 0,0 0 0 0,51-95 0 16,-51 95 0-16,0 0 0 0,0 0 0 0,51-62 0 0,-51 62 0 15,0 0 0-15,0 0 0 0,39-22 0 0,-39 22 0 0,0 0 0 0,0 0 0 16,19 28 0-16,-19-28 0 0,0 0 0 16,0 0 0-16,3 76 0 0,-3-76 0 0,0 0 0 0,-9 105 0 0,9-105 0 0,-10 101 0 0,10-101 0 15,0 0 0-15,-5 112 0 0,5-112 0 0,0 0 0 0,5 115 0 16,-5-115 0-16,0 0 0 0,21 114 0 0,-21-114 0 0,0 0 0 0,35 104 0 16,-35-104 0-16,0 0 0 0,51 92 0 0,-51-92 0 0,0 0 0 15,0 0 0-15,70 83 0 0,-70-83 0 0,0 0 0 0,84 62 0 0,-84-62 0 16,0 0 0-16,0 0 0 0,95 38 0 0,-95-38 0 0,0 0 0 15,0 0 0-15,106 7 0 0,-106-7 0 0,0 0 0 0,0 0 0 0,105-28 0 16,-105 28 0-16,0 0 0 0,91-53 0 0,-91 53 0 0,0 0 0 16,75-75 0-16,-75 75 0 0,0 0 0 0,61-93 0 0,-61 93 0 0,0 0 0 15,50-102 0-15,-50 102 0 0,0 0 0 0,35-105 0 0,-35 105 0 16,0 0 0-16,19-102 0 0,-19 102 0 0,0 0 0 0,0 0 0 0,2-96 0 16,-2 96 0-16,0 0 0 0,0 0 0 0,-19-78 0 0,19 78 0 15,0 0 0-15,0 0 0 16,-43-52 0-16,43 52 0 0,0 0 0 0,0 0 0 0,-61-25 0 0,61 25 0 0,0 0 0 0,0 0 0 0,-65 10 0 15,65-10 0-15,0 0 0 0,0 0 0 0,-56 44 0 0,56-44 0 16,0 0 0-16,0 0 0 0,-42 74 0 0,42-74 0 0,0 0 0 0,0 0 0 16,-24 103 0-16,24-103 0 0,0 0 0 0,-2 113 0 0,2-113 0 15,0 0 0-15,20 115 0 0,-20-115 0 0,0 0 0 0,34 107 0 0,-34-107 0 16,0 0 0-16,55 97 0 0,-55-97 0 0,0 0 0 16,72 82 0-16,-72-82 0 0,0 0 0 0,85 58 0 0,-85-58 0 0,0 0 0 0,0 0 0 15,101 31 0-15,-101-31 0 0,0 0 0 0,109 1 0 0,-109-1 0 16,0 0 0-16,107-22 0 0,-107 22 0 0,0 0 0 0,105-39 0 15,-105 39 0-15,0 0 0 0,100-49 0 0,-100 49 0 0,76-36 0 0</inkml:trace>
  <inkml:trace contextRef="#ctx0" brushRef="#br0" timeOffset="2131.27">11609 13989 2048 0,'0'0'0'0,"0"0"0"0,-35-8 0 0,35 8 0 0,0 0 0 0,0 0 0 16,-72-10 0-16,72 10 0 0,0 0 0 0,0 0 0 0,-89-5 0 0,89 5 0 0,0 0 0 0,0 0 0 15,-86 11 0-15,86-11 0 0,0 0 0 0,0 0 0 0,-67 18 0 16,67-18 0-16,0 0 0 0,0 0 0 0,-54 48 0 0,54-48 0 0,0 0 0 16,0 0 0-16,-26 65 0 0,26-65 0 0,0 0 0 0,0 0 0 15,6 76 0-15,-6-76 0 0,0 0 0 0,0 0 0 0,42 81 0 16,-42-81 0-16,0 0 0 0,0 0 0 0,77 85 0 0,-77-85 0 0,89 69 0 15,-89-69 0-15,0 0 0 0,0 0 0 0,108 72 0 0,-108-72 0 16,102 63 0-16,-102-63 0 0,0 0 0 0,0 0 0 0,102 69 0 0,-102-69 0 16,0 0 0-16,0 0 0 0,93 76 0 0,-93-76 0 0,0 0 0 15,0 0 0-15,66 66 0 0,-66-66 0 0,0 0 0 0,0 0 0 0,35 57 0 16,-35-57 0-16,0 0 0 0,0 0 0 0,-19 47 0 0,19-47 0 16,0 0 0-16,0 0 0 0,-72 28 0 0,72-28 0 0,0 0 0 0,-119 14 0 15,119-14 0-15,-125 4 0 16,125-4 0-16,-115-4 0 0,115 4 0 0,0 0 0 0,0 0 0 0,-124-14 0 0,124 14 0 0,-108-16 0 0,39 4 0 15</inkml:trace>
  <inkml:trace contextRef="#ctx0" brushRef="#br0" timeOffset="6264.09">7257 11847 2048 0,'0'0'0'0,"0"0"0"0,2 0 0 0,-2 0 0 0,0 0 0 0,0 0 0 0,0 0 0 0,0 0 0 16,0 0 0-16,0 0 0 0,3 2 0 0,-3-2 0 0,0 0 0 0,0 0 0 15,1 0 0-15,-1 0 0 0,0 0 0 0,0 0 0 0,2 0 0 16,-2 0 0-16,0 0 0 0,0 0 0 0,0-4 0 0,0 4 0 0,0 0 0 16,0 0 0-16,1-4 0 0,-1 4 0 0,0 0 0 0,0 0 0 15,4-19 0-15,-4 19 0 0,0 0 0 0,0 0 0 0,22-44 0 0,-22 44 0 16,0 0 0-16,0 0 0 0,33-49 0 0,-33 49 0 0,0 0 0 16,0 0 0-16,41-53 0 0,-41 53 0 0,0 0 0 0,0 0 0 0,54-55 0 15,-54 55 0-15,0 0 0 0,0 0 0 0,69-59 0 0,-69 59 0 16,0 0 0-16,90-57 0 0,-90 57 0 0,0 0 0 0,0 0 0 0,103-47 0 15,-103 47 0-15,0 0 0 0,0 0 0 0,95-30 0 0,-95 30 0 16,0 0 0-16,0 0 0 0,95-7 0 0,-95 7 0 0,0 0 0 0,0 0 0 16,80 15 0-16,-80-15 0 0,0 0 0 0,0 0 0 0,60 50 0 15,-60-50 0-15,0 0 0 0,0 0 0 0,23 86 0 0,-23-86 0 0,0 0 0 16,-32 115 0-16,32-115 0 0,-59 103 0 0,59-103 0 0,-68 91 0 16,68-91 0-16,-74 77 0 0,74-77 0 0,0 0 0 0,0 0 0 15,-95 85 0-15,95-85 0 0,-93 75 0 0,93-75 0 0,0 0 0 0,0 0 0 16,-104 72 0-16,104-72 0 0,0 0 0 0,0 0 0 15,-104 74 0-15,104-74 0 0,0 0 0 0,0 0 0 0,-94 64 0 0,94-64 0 0,0 0 0 16,0 0 0-16,-67 52 0 0,67-52 0 0,0 0 0 0,0 0 0 16,-39 34 0-16,39-34 0 0,0 0 0 0,0 0 0 0,-16 27 0 0,16-27 0 15,0 0 0-15,0 0 0 0,12 28 0 0,-12-28 0 0,0 0 0 16,0 0 0-16,61 22 0 0,-61-22 0 0,0 0 0 0,0 0 0 16,95 17 0-16,-95-17 0 0,0 0 0 0,0 0 0 0,121 15 0 0,-121-15 0 15,115 11 0-15,-115-11 0 0,0 0 0 0,0 0 0 0,125 13 0 16,-125-13 0-16,113 12 0 0,-113-12 0 0,0 0 0 0,0 0 0 0,117 10 0 15,-117-10 0-15,0 0 0 0,0 0 0 0,103 2 0 0,-103-2 0 16,0 0 0-16,0 0 0 0,91-18 0 0,-30-2 0 0</inkml:trace>
  <inkml:trace contextRef="#ctx0" brushRef="#br0" timeOffset="6860.69">9452 11740 2048 0,'0'0'0'0,"0"0"0"0,-14-18 0 0,14 18 0 0,0 0 0 0,0 0 0 0,-49-24 0 0,49 24 0 0,0 0 0 0,0 0 0 15,-92-22 0-15,92 22 0 0,-99-14 0 0,99 14 0 0,0 0 0 16,-109-3 0-16,109 3 0 0,-105 3 0 0,105-3 0 0,0 0 0 15,-109 14 0-15,109-14 0 0,0 0 0 0,-108 22 0 0,108-22 0 0,0 0 0 16,-104 30 0-16,104-30 0 0,0 0 0 0,0 0 0 0,-95 36 0 16,95-36 0-16,0 0 0 0,0 0 0 0,-71 43 0 0,71-43 0 0,0 0 0 15,0 0 0-15,-37 49 0 0,37-49 0 0,0 0 0 0,0 0 0 16,3 54 0-16,-3-54 0 0,0 0 0 0,0 0 0 0,44 59 0 16,-44-59 0-16,0 0 0 0,0 0 0 0,83 65 0 0,-83-65 0 0,91 60 0 15,-91-60 0-15,0 0 0 0,99 61 0 0,-99-61 0 0,97 56 0 16,-97-56 0-16,89 55 0 0,-89-55 0 0,0 0 0 0,96 65 0 15,-96-65 0-15,84 65 0 0,-84-65 0 0,0 0 0 0,80 72 0 0,-80-72 0 16,0 0 0-16,67 79 0 0,-67-79 0 0,0 0 0 0,0 0 0 0,46 88 0 16,-46-88 0-16,0 0 0 0,0 0 0 0,12 87 0 0,-12-87 0 0,0 0 0 15,0 0 0-15,-37 75 0 0,37-75 0 0,0 0 0 0,0 0 0 16,-79 57 0-16,79-57 0 0,0 0 0 0,-98 39 0 0,98-39 0 16,0 0 0-16,-106 21 0 0,106-21 0 0,0 0 0 0,-107 2 0 0,107-2 0 15,0 0 0-15,-103-12 0 0,103 12 0 0,0 0 0 0,0 0 0 16,-99-29 0-16,99 29 0 0,0 0 0 0,0 0 0 0,-79-53 0 0,79 53 0 15,0 0 0-15,0 0 0 0,-47-85 0 0,47 85 0 0,0 0 0 0,-4-100 0 16,4 100 0-16,24-100 0 0,-24 100 0 0,45-98 0 0,-45 98 0 16,66-99 0-16,-66 99 0 0,79-94 0 0,-6 16 0 0,-73 78 0 15,77-72 0-15,-77 72 0 0,89-68 0 0,-89 68 0 0,98-62 0 0,-98 62 0 16,98-54 0-16,-98 54 0 0,93-47 0 0,-93 47 0 0,0 0 0 16,92-46 0-16,-92 46 0 15,0 0 0-15,0 0 0 0,79-50 0 0,-79 50 0 0,0 0 0 0,0 0 0 0,35-85 0 0,-24 16 0 0</inkml:trace>
  <inkml:trace contextRef="#ctx0" brushRef="#br0" timeOffset="8525.81">1245 3309 2048 0,'0'0'0'0,"0"0"0"0,3 29 0 0,-3-29 0 0,0 0 0 0,0 0 0 0,9 71 0 16,-9-71 0-16,0 0 0 0,22 100 0 0,-22-100 0 0,0 0 0 15,28 110 0-15,-28-110 0 0,30 102 0 0,-30-102 0 0,0 0 0 0,37 94 0 16,-37-94 0-16,0 0 0 0,0 0 0 0,44 86 0 0,-44-86 0 0,0 0 0 16,0 0 0-16,59 62 0 0,-59-62 0 0,0 0 0 0,0 0 0 15,74 32 0-15,-74-32 0 0,0 0 0 0,0 0 0 0,94-2 0 16,-94 2 0-16,0 0 0 0,94-29 0 0,-94 29 0 0,0 0 0 0,96-47 0 16,-96 47 0-16,0 0 0 0,93-65 0 0,-93 65 0 0,79-73 0 15,-79 73 0-15,71-72 0 0,-71 72 0 0,68-80 0 0,-68 80 0 0,63-79 0 16,-63 79 0-16,0 0 0 0,76-85 0 15,-76 85 0-15,77-81 0 0,-77 81 0 0,0 0 0 0,85-65 0 0,-85 65 0 0,0 0 0 0,96-40 0 16,-96 40 0-16,0 0 0 0,0 0 0 0,109 2 0 0,-109-2 0 16,0 0 0-16,110 34 0 0,-110-34 0 0,92 52 0 0,-92-52 0 0,0 0 0 15,85 78 0-15,-85-78 0 0,76 84 0 0,-76-84 0 0,0 0 0 16,73 96 0-16,-73-96 0 0,67 84 0 0,-67-84 0 0,0 0 0 0,0 0 0 16,78 77 0-16,-78-77 0 0,0 0 0 0,0 0 0 0,95 62 0 15,-95-62 0-15,0 0 0 0,97 42 0 0,-97-42 0 0,0 0 0 0,0 0 0 16,105 14 0-16,-105-14 0 0,0 0 0 0,108-10 0 0,-108 10 0 15,0 0 0-15,102-35 0 0,-102 35 0 0,0 0 0 0,100-54 0 0,-100 54 0 16,89-64 0-16,-89 64 0 0,75-72 0 0,-75 72 0 0,68-79 0 16,-68 79 0-16,64-81 0 0,-64 81 0 0,65-87 0 0,-65 87 0 15,62-81 0-15,-62 81 0 0,0 0 0 0,76-73 0 0,-76 73 0 0,0 0 0 16,0 0 0-16,95-50 0 16,-95 50 0-16,0 0 0 0,0 0 0 0,103-9 0 0,-103 9 0 0,0 0 0 0,95 32 0 0,-95-32 0 0,0 0 0 15,85 63 0-15,-85-63 0 0,0 0 0 0,78 82 0 0,-78-82 0 0,0 0 0 16,73 87 0-16,-73-87 0 0,0 0 0 0,74 85 0 0,-74-85 0 15,0 0 0-15,0 0 0 0,81 70 0 0,-81-70 0 0,0 0 0 0,0 0 0 16,97 51 0-16,-97-51 0 0,0 0 0 0,0 0 0 0,107 24 0 16,-107-24 0-16,0 0 0 0,101-5 0 0,-101 5 0 15,0 0 0-15,103-29 0 0,-103 29 0 0,0 0 0 0,104-53 0 0,-104 53 0 0,89-61 0 16,-89 61 0-16,0 0 0 0,85-79 0 0,-85 79 0 0,81-82 0 16,-81 82 0-16,73-79 0 0,-73 79 0 0,0 0 0 0,77-78 0 0,-77 78 0 15,0 0 0-15,85-62 0 0,-85 62 0 0,0 0 0 0,0 0 0 16,91-28 0-16,-91 28 0 0,0 0 0 0,0 0 0 0,94 17 0 0,-94-17 0 15,0 0 0-15,83 55 0 0,-83-55 0 0,0 0 0 0,75 81 0 16,-75-81 0-16,0 0 0 0,68 93 0 0,-68-93 0 0,0 0 0 0,67 94 0 16,-67-94 0-16,0 0 0 0,64 84 0 0,-64-84 0 0,0 0 0 15,0 0 0-15,80 73 0 0,-80-73 0 0,0 0 0 0,88 56 0 0,-88-56 0 16,0 0 0-16,0 0 0 0,101 36 0 0,-101-36 0 0,0 0 0 16,105 11 0-16,-105-11 0 0,0 0 0 0,103-8 0 0,-103 8 0 15,0 0 0-15,99-28 0 0,-99 28 0 0,0 0 0 0,103-49 0 0,-103 49 0 16,91-51 0-16,-91 51 0 0,0 0 0 15,93-68 0-15,-93 68 0 0,87-67 0 0,-87 67 0 0,0 0 0 0,91-67 0 0,-91 67 0 0,0 0 0 16,98-59 0-16,-98 59 0 0,0 0 0 0,94-41 0 0,-94 41 0 16,0 0 0-16,0 0 0 0,96-18 0 0,-96 18 0 0,0 0 0 0,0 0 0 15,94 13 0-15,-94-13 0 0,0 0 0 0,0 0 0 0,84 47 0 16,-84-47 0-16,0 0 0 0,0 0 0 0,70 77 0 0,-70-77 0 0,0 0 0 16,64 87 0-16,-64-87 0 0,0 0 0 0,60 83 0 0,-60-83 0 15,0 0 0-15,0 0 0 0,69 81 0 0,-69-81 0 0,0 0 0 0,0 0 0 16,77 74 0-16,-77-74 0 0,0 0 0 0,0 0 0 0,86 66 0 15,-86-66 0-15,0 0 0 0,0 0 0 0,93 56 0 0,-93-56 0 0,0 0 0 16,0 0 0-16,98 47 0 0,-98-47 0 0,0 0 0 0,0 0 0 16,103 28 0-16,-103-28 0 0,0 0 0 0,0 0 0 0,109 11 0 15,-109-11 0-15,0 0 0 0,0 0 0 0,110-8 0 0,-110 8 0 0,0 0 0 16,0 0 0 0,107-30 0-16,-107 30 0 0,0 0 0 0,99-48 0 0,-99 48 0 0,0 0 0 0,95-58 0 0,-95 58 0 0,0 0 0 0,91-69 0 15,-91 69 0-15,0 0 0 0,87-76 0 0,-87 76 0 0,0 0 0 16,82-75 0-16,-82 75 0 0,0 0 0 0,0 0 0 0,91-68 0 0,-91 68 0 15,0 0 0-15,0 0 0 0,89-42 0 0,-89 42 0 0,0 0 0 16,0 0 0-16,84-14 0 0,-84 14 0 0,0 0 0 0,0 0 0 16,82 10 0-16,-82-10 0 0,0 0 0 0,0 0 0 15,75 24 0-15,-75-24 0 0,0 0 0 0,0 0 0 0,75 38 0 0,-75-38 0 0,0 0 0 0,0 0 0 16,87 46 0-16,-87-46 0 0,0 0 0 0,92 49 0 0,-92-49 0 16,0 0 0-16,95 50 0 0,-95-50 0 0,0 0 0 0,95 47 0 15,-95-47 0-15,0 0 0 0,95 45 0 0,-95-45 0 0,0 0 0 0,0 0 0 16,103 46 0-16,-103-46 0 0,0 0 0 0,0 0 0 0,98 31 0 15,-98-31 0-15,0 0 0 0,0 0 0 0,69 2 0 0,-30-9 0 0</inkml:trace>
  <inkml:trace contextRef="#ctx0" brushRef="#br0" timeOffset="13503.65">6370 11410 2048 0,'0'0'0'0,"0"0"0"0,0 1 0 0,0-1 0 0,0 0 0 0,0 0 0 0,4-14 0 16,-4 14 0-16,0 0 0 0,0 0 0 0,2-33 0 0,-2 33 0 0,0 0 0 16,0 0 0-16,-5-46 0 0,5 46 0 0,0 0 0 0,0 0 0 15,-21-63 0-15,21 63 0 0,0 0 0 0,0 0 0 0,-42-73 0 0,42 73 0 16,0 0 0-16,0 0 0 0,-54-67 0 0,54 67 0 0,0 0 0 15,-87-83 0-15,87 83 0 0,-90-79 0 16,90 79 0-16,-88-72 0 0,88 72 0 0,-86-62 0 0,86 62 0 0,-86-55 0 0,86 55 0 0,-87-53 0 16,87 53 0-16,-91-52 0 0,91 52 0 0,-95-48 0 0,95 48 0 15,-98-48 0-15,98 48 0 0,-104-41 0 0,104 41 0 0,-106-41 0 0,106 41 0 16,-110-38 0-16,110 38 0 0,-112-36 0 0,112 36 0 0,-116-32 0 16,116 32 0-16,-122-26 0 0,122 26 0 0,-124-27 0 0,124 27 0 0,-125-22 0 15,125 22 0-15,-126-16 0 0,126 16 0 0,-131-12 0 0,131 12 0 16,-133-7 0-16,23 3 0 0,110 4 0 0,-116 0 0 0,116 0 0 0,0 0 0 15,-144 7 0-15,144-7 0 0,-146 8 0 0,146-8 0 0,-145 16 0 16,145-16 0-16,-140 20 0 0,140-20 0 0,-135 25 0 0,135-25 0 0,-130 28 0 16,130-28 0-16,-128 32 0 0,128-32 0 0,-131 36 0 0,131-36 0 15,-124 41 0-15,124-41 0 0,-122 44 0 0,122-44 0 0,-124 45 0 0,124-45 0 16,-118 53 0-16,118-53 0 0,-107 52 0 0,107-52 0 0,-106 56 0 16,106-56 0-16,-102 55 0 0,102-55 0 0,-95 60 0 0,95-60 0 0,-92 62 0 15,92-62 0-15,-94 66 0 0,94-66 0 0,-83 67 0 0,83-67 0 16,0 0 0-16,0 0 0 0,-98 88 0 0,98-88 0 0,-91 92 0 0,91-92 0 15,-74 82 0-15,74-82 0 0,0 0 0 0,0 0 0 0,-75 101 0 16,75-101 0-16,-65 95 0 0,65-95 0 0,0 0 0 0,0 0 0 16,-62 97 0-16,62-97 0 0,0 0 0 0,0 0 0 0,-57 105 0 0,57-105 0 15,0 0 0-15,0 0 0 0,-53 103 0 0,53-103 0 0,0 0 0 16,0 0 0-16,-44 81 0 0,44-81 0 0,0 0 0 0,0 0 0 0,-32 66 0 16,32-66 0-16,0 0 0 0,0 0 0 0,-28 59 0 0,28-59 0 0,0 0 0 15,0 0 0-15,-26 49 0 0,26-49 0 0,0 0 0 0,0 0 0 16,-18 31 0-16,18-31 0 0,0 0 0 0,0 0 0 0,-20-6 0 15,20 6 0-15,0 0 0 0,-15-21 0 0</inkml:trace>
  <inkml:trace contextRef="#ctx0" brushRef="#br0" timeOffset="13927.88">756 11653 2048 0,'0'0'0'0,"0"0"0"0,-12 23 0 0,12-23 0 0,0 0 0 16,0 0 0-16,-21 47 0 0,21-47 0 0,0 0 0 0,0 0 0 0,-14 64 0 0,14-64 0 0,0 0 0 15,0 0 0-15,-9 71 0 0,9-71 0 0,0 0 0 0,0 0 0 16,-6 72 0-16,6-72 0 0,0 0 0 0,0 0 0 0,4 71 0 16,-4-71 0-16,0 0 0 0,0 0 0 0,17 71 0 0,-17-71 0 0,0 0 0 15,0 0 0-15,29 62 0 0,-29-62 0 0,0 0 0 0,0 0 0 0,42 59 0 16,-42-59 0-16,0 0 0 0,0 0 0 0,56 51 0 0,-56-51 0 16,0 0 0-16,0 0 0 0,77 46 0 0,-77-46 0 0,0 0 0 0,0 0 0 15,95 38 0-15,-95-38 0 0,0 0 0 0,101 29 0 0,-101-29 0 16,0 0 0-16,0 0 0 0,112 15 0 0,-112-15 0 0,0 0 0 15,112-1 0-15,-112 1 0 0,0 0 0 0,108-16 0 0,-108 16 0 0,0 0 0 16,98-28 0-16,-98 28 0 0,0 0 0 0,71-30 0 0</inkml:trace>
  <inkml:trace contextRef="#ctx0" brushRef="#br0" timeOffset="14383.4">2321 11151 2048 0,'0'0'0'0,"0"0"0"0,9 2 0 0,-9-2 0 0,0 0 0 0,0 0 0 0,29 3 0 0,-29-3 0 15,0 0 0-15,0 0 0 0,62 0 0 0,-62 0 0 0,0 0 0 0,0 0 0 16,90 1 0-16,-90-1 0 0,0 0 0 0,103 1 0 0,-103-1 0 0,0 0 0 16,109 2 0-1,-109-2 0-15,0 0 0 0,110-1 0 0,-110 1 0 0,0 0 0 0,0 0 0 0,110-2 0 0,-110 2 0 0,0 0 0 0,0 0 0 16,100-6 0-16,-100 6 0 0,0 0 0 0,0 0 0 0,74-10 0 15,-31 1 0-15</inkml:trace>
  <inkml:trace contextRef="#ctx0" brushRef="#br0" timeOffset="15074.21">3307 10699 2048 0,'0'0'0'0,"0"0"0"16,2-8 0-16,-2 8 0 0,0 0 0 0,0 0 0 0,16-20 0 0,-16 20 0 15,0 0 0-15,0 0 0 0,29-26 0 0,-29 26 0 0,0 0 0 16,0 0 0-16,47-27 0 0,-47 27 0 0,0 0 0 0,0 0 0 15,63-30 0-15,-63 30 0 16,0 0 0-16,0 0 0 0,75-25 0 0,-75 25 0 0,0 0 0 0,0 0 0 0,83-17 0 0,-83 17 0 0,0 0 0 0,0 0 0 16,88-9 0-16,-88 9 0 0,0 0 0 0,0 0 0 0,91 2 0 15,-91-2 0-15,0 0 0 0,0 0 0 0,76 12 0 0,-76-12 0 16,0 0 0-16,0 0 0 0,58 21 0 0,-58-21 0 0,0 0 0 0,0 0 0 16,33 32 0-16,-33-32 0 0,0 0 0 0,0 0 0 0,5 42 0 15,-5-42 0-15,0 0 0 0,0 0 0 0,-25 47 0 16,25-47 0-16,0 0 0 0,0 0 0 0,-42 47 0 0,42-47 0 0,0 0 0 0,0 0 0 15,-53 42 0-15,53-42 0 0,0 0 0 0,0 0 0 0,-42 32 0 0,42-32 0 16,0 0 0-16,0 0 0 0,-54 35 0 0,54-35 0 0,0 0 0 0,0 0 0 16,-50 27 0-16,50-27 0 0,0 0 0 0,0 0 0 0,-38 23 0 15,38-23 0-15,0 0 0 0,0 0 0 0,-22 15 0 0,22-15 0 16,0 0 0-16,0 0 0 0,-11 7 0 0,11-7 0 0,0 0 0 0,0 0 0 31,5 9 0-31,-5-9 0 0,0 0 0 0,0 0 0 0,21 12 0 16,-21-12 0-16,0 0 0 0,0 0 0 0,39 11 0 0,-39-11 0 0,0 0 0 15,0 0 0-15,53 16 0 0,-53-16 0 0,0 0 0 0,0 0 0 16,66 22 0-16,-66-22 0 0,0 0 0 0,0 0 0 0,73 28 0 0,-73-28 0 16,0 0 0-16,0 0 0 0,80 36 0 0,-80-36 0 0,0 0 0 15,0 0 0-15,78 45 0 0,-78-45 0 0,0 0 0 0,0 0 0 0,69 51 0 16,-69-51 0-16,0 0 0 0,0 0 0 0,55 55 0 0,-55-55 0 16,0 0 0-16,0 0 0 0,33 53 0 0,-33-53 0 0,0 0 0 0,0 0 0 15,4 48 0-15,-4-48 0 0,0 0 0 0,0 0 0 0,-27 37 0 16,27-37 0-16,0 0 0 0,0 0 0 0,-65 24 0 0,65-24 0 0,0 0 0 15,0 0 0-15,-90 14 0 0,90-14 0 0,0 0 0 0,-100 4 0 16,100-4 0-16,0 0 0 0,0 0 0 0,-104-3 0 0,104 3 0 16,0 0 0-16,0 0 0 0,-101-12 0 0,101 12 0 0,0 0 0 0,0 0 0 15,-83-17 0-15</inkml:trace>
  <inkml:trace contextRef="#ctx0" brushRef="#br0" timeOffset="20125.39">1295 15218 2048 0,'0'0'0'0,"0"0"0"0,1 1 0 0,-1-1 0 0,0 0 0 0,0 0 0 0,2-15 0 0,-2 15 0 16,0 0 0-16,0 0 0 0,0-14 0 0,0 14 0 0,0 0 0 16,0 0 0-16,-5-24 0 0,5 24 0 0,0 0 0 0,0 0 0 0,-9-27 0 15,9 27 0-15,0 0 0 0,0 0 0 0,0-37 0 0,0 37 0 16,0 0 0-16,0 0 0 0,3-27 0 0,-3 27 0 0,0 0 0 0,0 0 0 15,6-28 0-15,-6 28 0 0,0 0 0 0,0 0 0 0,6-18 0 16,-6 18 0-16,0 0 0 0,0 0 0 0,5-11 0 16,-5 11 0-16,0 0 0 0,0 0 0 0,10 9 0 0,-10-9 0 0,0 0 0 0,0 0 0 15,8 30 0-15,-8-30 0 0,0 0 0 0,0 0 0 0,12 59 0 16,-12-59 0-16,0 0 0 0,0 0 0 0,15 74 0 0,-15-74 0 0,0 0 0 16,0 0 0-16,20 90 0 0,-20-90 0 0,0 0 0 0,30 110 0 0,-30-110 0 15,24 103 0-15,-24-103 0 0,0 0 0 0,0 0 0 0,32 120 0 16,-32-120 0-16,25 111 0 0,-25-111 0 0,0 0 0 0,0 0 0 0,27 119 0 15,-27-119 0-15,18 105 0 0,-18-105 0 0,0 0 0 0,0 0 0 16,2 102 0-16,-2-102 0 0,0 0 0 0,0 0 0 0,-13 84 0 0,13-84 0 16,0 0 0-16,0 0 0 0,-35 78 0 0,35-78 0 0,0 0 0 15,0 0 0-15,-65 61 0 0,65-61 0 0,0 0 0 0,0 0 0 16,-88 28 0-16,88-28 0 0,0 0 0 0,0 0 0 0,-96-8 0 0,96 8 0 16,0 0 0-16,0 0 0 0,-102-44 0 0,102 44 0 0,-82-59 0 0,82 59 0 15,0 0 0-15,0 0 0 0,-73-88 0 0,73 88 0 0,-56-94 0 16,56 94 0-16,0 0 0 0,0 0 0 0,-32-63 0 0,32 63 0 15,-16-36 0-15</inkml:trace>
  <inkml:trace contextRef="#ctx0" brushRef="#br0" timeOffset="20408.18">798 14865 2048 0,'0'0'0'0,"0"0"0"0,11 7 0 0,-11-7 0 0,0 0 0 0,0 0 0 0,30 11 0 0,-30-11 0 15,0 0 0-15,0 0 0 0,53 17 0 0,-53-17 0 0,0 0 0 16,0 0 0-16,81 18 0 0,-81-18 0 0,0 0 0 0,0 0 0 16,94 16 0-16,-94-16 0 0,104 18 0 0,-104-18 0 0,0 0 0 0,118 20 0 15,-118-20 0-15,109 16 0 0,-109-16 0 0,0 0 0 0,114 17 0 0,-114-17 0 16,112 16 0-16,-112-16 0 0,0 0 0 0,109 13 0 0,-109-13 0 15,0 0 0-15,108 7 0 0,-108-7 0 0,0 0 0 0,0 0 0 0,109 5 0 16,-109-5 0-16,0 0 0 0,0 0 0 0,80 0 0 0</inkml:trace>
  <inkml:trace contextRef="#ctx0" brushRef="#br0" timeOffset="20801.06">1959 15483 2048 0,'0'0'0'0,"0"0"0"0,-18 15 0 0,18-15 0 0,0 0 0 0,0 0 0 15,-35 31 0-15,35-31 0 0,0 0 0 0,0 0 0 0,-38 48 0 16,38-48 0-16,0 0 0 0,0 0 0 0,-27 46 0 0,27-46 0 16,0 0 0-16,0 0 0 0,-24 73 0 0,24-73 0 0,0 0 0 0,0 0 0 15,-12 84 0-15,12-84 0 0,0 0 0 0,0 0 0 0,7 88 0 16,-7-88 0-16,0 0 0 0,0 0 0 0,27 86 0 0,-27-86 0 0,0 0 0 15,0 0 0-15,51 77 0 0,-51-77 0 0,0 0 0 0,0 0 0 16,67 65 0-16,-67-65 0 0,0 0 0 0,0 0 0 16,79 44 0-16,-79-44 0 0,0 0 0 0,0 0 0 0,81 16 0 0,-81-16 0 0,0 0 0 15,0 0 0-15,74-19 0 0,-74 19 0 0,0 0 0 0,0 0 0 0,61-52 0 16,-61 52 0-16,0 0 0 0,0 0 0 0,33-86 0 0,-33 86 0 16,0 0 0-16,3-97 0 0,-3 97 0 0,0 0 0 0,-23-100 0 0,23 100 0 15,0 0 0-15,0 0 0 0,-57-94 0 0,57 94 0 0,0 0 0 16,-77-75 0-16,77 75 0 0,0 0 0 0,-84-59 0 0,84 59 0 0,0 0 0 15,0 0 0-15,-92-48 0 0,92 48 0 0,0 0 0 0,0 0 0 16,-85-43 0-16,85 43 0 0,0 0 0 0,0 0 0 0,-67-42 0 0,67 42 0 16,0 0 0-16,-42-28 0 0</inkml:trace>
  <inkml:trace contextRef="#ctx0" brushRef="#br0" timeOffset="21569.9">2495 14901 2048 0,'0'0'0'0,"0"0"0"0,-2 12 0 0,2-12 0 16,0 0 0-16,0 0 0 0,2 42 0 0,-2-42 0 0,0 0 0 15,0 0 0-15,0 69 0 0,0-69 0 0,0 0 0 0,0 0 0 0,-2 103 0 16,2-103 0-16,0 0 0 0,-1 114 0 0,1-114 0 16,-3 111 0-16,3-111 0 0,0 0 0 0,3 114 0 0,-3-114 0 0,0 103 0 0,0-103 0 15,0 0 0-15,1 110 0 0,-1-110 0 0,0 0 0 0,6 102 0 16,-6-102 0-16,0 0 0 0,0 0 0 0,10 96 0 0,-10-96 0 0,0 0 0 15,0 0 0-15,10 77 0 0,-10-77 0 0,0 0 0 0,0 0 0 16,9 48 0-16,-9-48 0 0,0 0 0 0,0 0 0 0,11 24 0 0,-11-24 0 16,0 0 0-16,0 0 0 0,15-2 0 0,-15 2 0 0,0 0 0 15,0 0 0-15,16-28 0 0,-16 28 0 0,0 0 0 0,0 0 0 0,23-50 0 16,-23 50 0-16,0 0 0 0,0 0 0 0,27-66 0 0,-27 66 0 16,0 0 0-16,0 0 0 0,27-58 0 0,-27 58 0 0,0 0 0 0,0 0 0 15,40-57 0-15,-40 57 0 0,0 0 0 0,0 0 0 0,43-40 0 16,-43 40 0-16,0 0 0 0,0 0 0 0,38-9 0 0,-38 9 0 0,0 0 0 15,0 0 0-15,32 21 0 0,-32-21 0 0,0 0 0 0,0 0 0 16,24 49 0-16,-24-49 0 0,0 0 0 16,0 0 0-16,12 68 0 0,-12-68 0 0,0 0 0 0,0 0 0 0,6 70 0 0,-6-70 0 0,0 0 0 15,0 0 0-15,5 59 0 0,-5-59 0 0,0 0 0 0,0 0 0 0,14 34 0 16,-14-34 0-16,0 0 0 0,0 0 0 0,23 8 0 0,-23-8 0 16,0 0 0-16,0 0 0 0,35-21 0 0,-35 21 0 0,0 0 0 15,0 0 0-15,38-39 0 0,-38 39 0 0,0 0 0 0,0 0 0 0,33-36 0 16,-33 36 0-16,0 0 0 0,0 0 0 0,21-23 0 0,-21 23 0 15,0 0 0-15,0 0 0 0,52-63 0 0,-52 63 0 0,0 0 0 0,0 0 0 16,57-57 0-16,-57 57 0 0,0 0 0 0,0 0 0 0,39-28 0 16,-39 28 0-16,0 0 0 0,0 0 0 0,23 1 0 0,-23-1 0 15,0 0 0-15,0 0 0 0,8 34 0 0,-8-34 0 0,0 0 0 0,0 0 0 16,-1 59 0-16,1-59 0 0,0 0 0 0,0 0 0 0,-6 72 0 0,6-72 0 16,0 0 0-16,0 0 0 0,-7 75 0 0,7-75 0 0,0 0 0 15,0 0 0-15,-8 68 0 0,8-68 0 16,0 0 0-16,0 0 0 0,-9 50 0 0,9-50 0 0,0 0 0 0,0 0 0 0,-7 29 0 0,7-29 0 15,0 0 0-15,0 0 0 0,0 10 0 0,0-10 0 0,0 0 0 0,0 0 0 16,7-13 0-16,-7 13 0 0,0 0 0 0,0 0 0 0,13-35 0 16,-13 35 0-16,0 0 0 0,0 0 0 0,21-54 0 0,-21 54 0 0,0 0 0 15,0 0 0-15,28-68 0 0,-28 68 0 0,0 0 0 0,0 0 0 16,33-80 0-16,-33 80 0 0,0 0 0 0,0 0 0 0,38-77 0 16,-38 77 0-16,0 0 0 0,0 0 0 0,47-64 0 0,-47 64 0 0,0 0 0 15,0 0 0-15,43-36 0 0,-43 36 0 0,0 0 0 0,0 0 0 16,38-8 0-16,-38 8 0 0,0 0 0 0,0 0 0 0,32 26 0 0,-32-26 0 15,0 0 0-15,0 0 0 0,28 61 0 0,-28-61 0 0,0 0 0 0,0 0 0 16,26 87 0-16,-26-87 0 0,0 0 0 0,0 0 0 0,21 103 0 16,-21-103 0-16,0 0 0 0,0 0 0 0,20 89 0 0,-20-89 0 15,0 0 0-15,0 0 0 0,21 49 0 0,-21-49 0 0,0 0 0 0,0 0 0 16,8-7 0-16,-8 7 0 0,0-31 0 0</inkml:trace>
  <inkml:trace contextRef="#ctx0" brushRef="#br0" timeOffset="22104.1">1094 13297 2048 0,'0'0'0'0,"0"0"0"0,18-19 0 0,-18 19 0 0,0 0 0 0,0 0 0 0,39-31 0 16,-39 31 0-16,0 0 0 0,0 0 0 0,76-35 0 0,-76 35 0 0,0 0 0 0,0 0 0 0,87-25 0 0,-87 25 0 0,0 0 0 15,100-12 0-15,-100 12 0 0,0 0 0 0,0 0 0 0,101 7 0 0,-101-7 0 16,0 0 0-16,0 0 0 0,89 27 0 0,-89-27 0 0,0 0 0 16,0 0 0-16,59 49 0 0,-59-49 0 0,0 0 0 0,0 0 0 15,24 64 0-15,-24-64 0 0,0 0 0 0,0 0 0 0,-15 76 0 0,15-76 0 16,0 0 0-16,0 0 0 0,-39 86 0 0,39-86 0 16,0 0 0-16,0 0 0 0,-57 91 0 0,57-91 0 0,0 0 0 0,-61 89 0 0,61-89 0 15,0 0 0-15,0 0 0 0,-54 80 0 0,54-80 0 0,0 0 0 0,0 0 0 16,-56 89 0-16,56-89 0 0,0 0 0 0,0 0 0 0,-41 82 0 15,41-82 0-15,0 0 0 0,0 0 0 0,-6 69 0 0,6-69 0 16,0 0 0-16,0 0 0 0,23 59 0 0,-23-59 0 0,0 0 0 0,0 0 0 16,54 37 0-16,-54-37 0 0,0 0 0 0,0 0 0 0,85 13 0 15,-85-13 0 1,0 0 0-16,101-10 0 0,-101 10 0 0,0 0 0 0,101-27 0 0,-101 27 0 0,0 0 0 0,0 0 0 0,83-29 0 0</inkml:trace>
  <inkml:trace contextRef="#ctx0" brushRef="#br0" timeOffset="22480.73">2647 13329 2048 0,'0'0'0'0,"0"0"0"15,-12-23 0-15,12 23 0 0,0 0 0 0,0 0 0 0,-41-37 0 16,41 37 0-16,0 0 0 0,0 0 0 0,-64-29 0 0,64 29 0 0,0 0 0 16,0 0 0-16,-89-10 0 0,89 10 0 0,0 0 0 0,0 0 0 0,-100 16 0 15,100-16 0-15,0 0 0 0,0 0 0 0,-94 37 0 0,94-37 0 16,0 0 0-16,0 0 0 0,-74 54 0 0,74-54 0 0,0 0 0 15,0 0 0 1,-42 65 0-16,42-65 0 0,0 0 0 0,0 0 0 0,-6 73 0 16,6-73 0-16,0 0 0 0,0 0 0 0,36 84 0 0,-36-84 0 15,0 0 0-15,64 85 0 0,-64-85 0 0,72 74 0 0,-72-74 0 0,0 0 0 16,83 75 0-16,-83-75 0 0,86 69 0 0,-86-69 0 0,0 0 0 16,91 75 0-16,-91-75 0 0,86 71 0 0,-86-71 0 0,0 0 0 0,77 71 0 15,-77-71 0-15,0 0 0 0,0 0 0 0,62 72 0 0,-62-72 0 16,0 0 0-16,0 0 0 0,34 70 0 0,-34-70 0 0,0 0 0 0,0 0 0 15,-10 59 0-15,10-59 0 0,0 0 0 0,0 0 0 0,-61 42 0 0,61-42 0 16,0 0 0-16,0 0 0 0,-101 25 0 0,101-25 0 0,-107 11 0 16,107-11 0-16,0 0 0 0,-113 0 0 0,113 0 0 0,0 0 0 0,-113-15 0 15,113 15 0-15,0 0 0 0,-106-21 0 0,106 21 0 0,0 0 0 16,0 0 0-16,-101-38 0 0,101 38 0 0,0 0 0 0,0 0 0 16,-85-57 0-16,85 57 0 0,0 0 0 0,0 0 0 0,-66-77 0 0,66 77 0 15,0 0 0-15,0 0 0 0,-46-92 0 0,46 92 0 0,-22-75 0 0</inkml:trace>
  <inkml:trace contextRef="#ctx0" brushRef="#br0" timeOffset="22685.3">2201 13183 2048 0,'0'0'0'0,"0"0"0"0,14-1 0 0,-14 1 0 0,0 0 0 0,0 0 0 0,52 1 0 0,-52-1 0 16,0 0 0-16,92 8 0 0,-92-8 0 0,107 15 0 0,-107-15 0 0,112 20 0 16,-112-20 0-16,120 26 0 0,-120-26 0 0,123 28 0 0,-18-3 0 0,-105-25 0 15,103 28 0-15,-103-28 0 0,101 23 0 0,-101-23 0 0,0 0 0 16,98 12 0-16</inkml:trace>
  <inkml:trace contextRef="#ctx0" brushRef="#br0" timeOffset="30851.34">966 5252 2048 0,'0'0'0'0,"0"0"0"0,-2 15 0 0,2-15 0 0,0 0 0 0,0 0 0 0,5 44 0 0,-5-44 0 15,0 0 0-15,0 0 0 0,13 78 0 0,-13-78 0 0,0 0 0 16,0 0 0-16,33 108 0 0,-33-108 0 0,0 0 0 0,0 0 0 0,53 103 0 15,-53-103 0-15,0 0 0 0,0 0 0 0,73 82 0 0,-73-82 0 16,0 0 0-16,0 0 0 0,93 52 0 0,-93-52 0 0,0 0 0 0,0 0 0 16,109 23 0-16,-109-23 0 0,0 0 0 0,0 0 0 0,116-9 0 0,-116 9 0 15,110-25 0-15,-110 25 0 0,94-38 0 0,-94 38 0 0,0 0 0 16,0 0 0-16,110-75 0 0,-110 75 0 0,104-83 0 16,-104 83 0-16,97-82 0 0,-97 82 0 0,89-84 0 0,-89 84 0 0,81-70 0 0,-81 70 0 15,84-61 0-15,-84 61 0 0,0 0 0 0,0 0 0 0,116-37 0 16,-116 37 0-16,116-4 0 0,-116 4 0 0,101 24 0 0,-101-24 0 15,95 43 0-15,-95-43 0 0,97 59 0 0,-97-59 0 0,101 67 0 0,-101-67 0 16,100 71 0-16,-100-71 0 0,101 68 0 0,-101-68 0 0,101 67 0 16,-101-67 0-16,105 62 0 0,-105-62 0 0,108 53 0 0,-108-53 0 0,107 41 0 15,-107-41 0-15,109 27 0 0,-109-27 0 0,113 15 0 0,-113-15 0 0,116 3 0 16,-116-3 0-16,115-8 0 0,-115 8 0 0,119-20 0 0,-119 20 0 16,119-29 0-16,-119 29 0 0,123-37 0 0,-123 37 0 0,122-47 0 0,-18 3 0 15,-104 44 0-15,103-48 0 0,-103 48 0 0,107-59 0 0,-107 59 0 16,112-67 0-16,-112 67 0 0,114-69 0 0,-114 69 0 0,124-54 0 15,-124 54 0-15,124-39 0 0,-124 39 0 0,124-15 0 0,-124 15 0 0,126 2 0 16,-126-2 0-16,126 20 0 0,-126-20 0 16,126 32 0-16,-126-32 0 0,127 44 0 0,-127-44 0 0,129 52 0 0,-129-52 0 0,125 53 0 0,-20-6 0 15,-105-47 0-15,102 48 0 0,-102-48 0 0,0 0 0 0,127 53 0 16,-127-53 0-16,132 49 0 0,-132-49 0 0,125 38 0 0,-125-38 0 0,124 24 0 16,-124-24 0-16,122 11 0 0,-122-11 0 0,123 3 0 0,-123-3 0 15,122-4 0-15,-122 4 0 0,126-9 0 0,-126 9 0 0,128-16 0 16,-128 16 0-16,125-22 0 0,-125 22 0 0,126-28 0 0,-126 28 0 15,127-36 0-15,-127 36 0 0,124-41 0 0,-124 41 0 0,122-42 0 0,-122 42 0 0,123-45 0 16,-123 45 0-16,122-38 0 0,-122 38 0 0,121-25 0 0,-121 25 0 16,118-12 0-16,-118 12 0 0,111 8 0 0,-111-8 0 0,109 17 0 0,-109-17 0 15,105 28 0-15,-105-28 0 0,106 33 0 0,-106-33 0 0,101 37 0 16,-101-37 0-16,97 38 0 0,-97-38 0 0,100 34 0 0,-100-34 0 16,98 34 0-16,-98-34 0 0,98 27 0 0,-98-27 0 0,101 24 0 15,-101-24 0-15,103 16 0 0,-103-16 0 0,103 11 0 0,-103-11 0 0,104 2 0 16,-104-2 0-16,110-2 0 0,-110 2 0 0,114-12 0 0,-114 12 0 0,112-20 0 15,-112 20 0-15,110-26 0 0,-110 26 0 0,109-31 0 0,-109 31 0 16,110-40 0-16,-110 40 0 0,106-45 0 0,-106 45 0 0,106-53 0 0,-106 53 0 16,107-56 0-16,-107 56 0 0,106-56 0 0,-106 56 0 0,104-47 0 15,-104 47 0-15,100-35 0 0,-100 35 0 0,0 0 0 0,0 0 0 16,127-9 0-16,-127 9 0 0,121 10 0 0,-121-10 0 16,107 25 0-16,-107-25 0 0,0 0 0 0,0 0 0 0,115 49 0 0,-115-49 0 0,103 56 0 0,-103-56 0 15,93 53 0-15,-93-53 0 0,0 0 0 0,0 0 0 0,107 66 0 16,-107-66 0-16,107 56 0 0,-107-56 0 0,95 46 0 0,-95-46 0 15,0 0 0-15,0 0 0 0,119 43 0 0,-119-43 0 0,116 33 0 0,-116-33 0 16,107 22 0-16,-107-22 0 0,104 13 0 0,-104-13 0 0,104 6 0 16,-104-6 0-16,0 0 0 0,0 0 0 0,133-2 0 0,-133 2 0 0,137-8 0 15,-137 8 0-15,131-17 0 0,-131 17 0 0,123-24 0 0,-123 24 0 16,121-36 0-16,-121 36 0 0,120-41 0 0,-120 41 0 0,124-43 0 0,-17 7 0 16,-107 36 0-16,110-31 0 0,-110 31 0 0,115-21 0 0,-115 21 0 15,117-10 0-15,-117 10 0 0,115 2 0 0,-115-2 0 0,113 15 0 0,-113-15 0 16,103 28 0-16,-103-28 0 0,96 37 0 0,-96-37 0 0,0 0 0 15,0 0 0-15,103 61 0 0,-103-61 0 0,0 0 0 0,0 0 0 16,88 70 0-16,-88-70 0 16,0 0 0-16,0 0 0 0,54 50 0 0,-54-50 0 0,0 0 0 0,0 0 0 0,21 22 0 0</inkml:trace>
  <inkml:trace contextRef="#ctx1" brushRef="#br0">1285 9018 2048 0,'0'0'0'0,"0"0"0"0,0 0 0 0,0 0 0 0,0 0 0 0,0 0 0 0,0 0 0 0,0 0 0 0,0 0 0 16,0 0 0-16,0 0 0 0,0 0 0 0,0 0 0 0,0 0 0 16,0 0 0-16,0 0 0 0,0 0 0 0,0 0 0 0,0 0 0 0,0 0 0 15,7 46 0-15</inkml:trace>
  <inkml:trace contextRef="#ctx0" brushRef="#br0" timeOffset="41515.01">4075 16045 2048 0,'0'0'0'0,"0"0"0"0,14 11 0 0,-14-11 0 0,0 0 0 0,0 0 0 0,21 19 0 0,-21-19 0 0,0 0 0 0,0 0 0 16,53 34 0-16,-53-34 0 0,0 0 0 0,0 0 0 0,60 36 0 0,-60-36 0 15,0 0 0-15,0 0 0 0,77 36 0 0,-77-36 0 0,0 0 0 16,88 38 0-16,-88-38 0 0,0 0 0 0,0 0 0 0,104 44 0 0,-104-44 0 15,0 0 0-15,0 0 0 0,116 49 0 0,-116-49 0 0,103 43 0 16,-103-43 0 0,0 0 0-16,0 0 0 0,114 49 0 0,-114-49 0 0,102 44 0 0,-102-44 0 0,0 0 0 0,0 0 0 0,119 46 0 0,-119-46 0 15,109 43 0-15,-109-43 0 0,99 36 0 0,-99-36 0 0,0 0 0 0,0 0 0 16,121 47 0-16,-121-47 0 0,118 47 0 0,-118-47 0 0,114 44 0 31,-114-44 0-31,109 40 0 0,-109-40 0 0,103 36 0 0,-103-36 0 0,106 37 0 0,-106-37 0 0,109 36 0 0,-109-36 0 0,107 33 0 0,-107-33 0 16,108 33 0-16,-108-33 0 0,112 33 0 15,-112-33 0-15,112 33 0 16,-112-33 0-16,114 31 0 0,-114-31 0 0,116 29 0 0,-116-29 0 0,111 29 0 16,-111-29 0-16,111 29 0 0,-111-29 0 0,111 26 0 0,-111-26 0 15,113 25 0-15,-113-25 0 0,113 28 0 0,-113-28 0 0,112 23 0 0,-112-23 0 16,115 23 0-16,-115-23 0 0,116 20 0 0,-116-20 0 0,119 19 0 0,-119-19 0 16,119 20 0-16,-119-20 0 0,128 18 0 0,-128-18 0 0,130 17 0 15,-17-6 0-15,-113-11 0 0,116 9 0 0,-116-9 0 0,125 10 0 16,-125-10 0-16,130 6 0 0,-16 2 0 0,-114-8 0 0,118 3 0 0,-118-3 0 15,123 1 0-15,-123-1 0 0,129 2 0 0,-15-5 0 0,-114 3 0 16,115-2 0-16,-115 2 0 0,125-5 0 0,-125 5 0 0,129-7 0 0,-15-1 0 16,-114 8 0-16,121-9 0 0,-121 9 0 0,127-10 0 0,-127 10 0 15,134-11 0-15,-19-1 0 0,-115 12 0 0,119-11 0 0,-119 11 0 0,125-15 0 16,-12-1 0-16,-113 16 0 0,115-19 0 0,-12 1 0 0,-103 18 0 16,112-19 0-16,-112 19 0 0,123-25 0 0,-123 25 0 0,133-29 0 0,-133 29 0 15,135-31 0-15,-135 31 0 0,135-33 0 0,-20 2 0 0,-115 31 0 16,116-30 0-16,-116 30 0 0,119-36 0 0,-119 36 0 0,126-41 0 15,-126 41 0-15,128-42 0 0,-21 5 0 0,-107 37 0 0,110-42 0 0,-110 42 0 16,115-44 0-16,-13 3 0 0,-102 41 0 0,103-47 0 0,-103 47 0 16,113-51 0-16,-113 51 0 0,116-54 0 0,-116 54 0 0,116-58 0 0,-116 58 0 15,116-61 0-15,-116 61 0 0,117-63 0 0,-117 63 0 0,110-66 0 0,-110 66 0 16,108-66 0-16,-108 66 0 0,109-69 0 0,-109 69 0 0,104-69 0 16,-104 69 0-16,100-69 0 0,-100 69 0 0,101-70 0 0,-101 70 0 15,95-72 0-15,-95 72 0 0,95-70 0 0,-95 70 0 0,89-72 0 0,-89 72 0 16,87-72 0-16,-87 72 0 0,80-73 0 0,-80 73 0 0,82-71 0 0,-82 71 0 15,74-75 0-15,-74 75 0 0,75-70 0 0,-75 70 0 0,72-72 0 16,-72 72 0-16,0 0 0 0,0 0 0 0,92-90 0 0,-92 90 0 16,85-89 0-16,-85 89 0 0,74-79 0 0,-74 79 0 0,0 0 0 0,0 0 0 15,85-89 0-15,-85 89 0 0,75-85 0 0,-75 85 0 0,0 0 0 16,0 0 0-16,78-87 0 0,-78 87 0 0,69-81 0 0,-69 81 0 0,0 0 0 16,0 0 0-16,69-82 0 0,-69 82 0 0,0 0 0 0,0 0 0 15,71-83 0-15,-71 83 0 0,0 0 0 0,0 0 0 0,61-82 0 0,-61 82 0 16,0 0 0-16,0 0 0 0,45-68 0 0,-45 68 0 0,0 0 0 15,0 0 0-15,43-70 0 0,-43 70 0 0,0 0 0 0,0 0 0 0,34-61 0 16,-34 61 0-16,0 0 0 0,0 0 0 0,22-38 0 0,-22 38 0 16,0 0 0-16,0 0 0 0,13-34 0 0,-13 34 0 0,0 0 0 15,0 0 0-15,6-22 0 0,-6 22 0 0,0 0 0 0,0 0 0 0,-10-12 0 16,10 12 0-16,0 0 0 0,0 0 0 0,-28-2 0 0,28 2 0 16,0 0 0-16,0 0 0 0,-23 2 0 0,23-2 0 0,0 0 0 0,0 0 0 15,-50 6 0-15,50-6 0 0,0 0 0 0,0 0 0 0,-56 12 0 16,56-12 0-16,0 0 0 0,0 0 0 0,-55 13 0 0,55-13 0 0,0 0 0 15,0 0 0-15,-62 11 0 0,62-11 0 0,0 0 0 16,0 0 0-16,-79 19 0 0,79-19 0 0,0 0 0 0,0 0 0 0,-75 18 0 0,75-18 0 16,0 0 0-16,0 0 0 0,-72 16 0 0,72-16 0 0,0 0 0 15,0 0 0-15,-63 16 0 0,63-16 0 0,0 0 0 0,0 0 0 16,-55 14 0-16,55-14 0 0,0 0 0 0,0 0 0 0,-37 11 0 0,37-11 0 16,0 0 0-16,0 0 0 0,-32 10 0 0,32-10 0 0,0 0 0 15,0 0 0-15,-19 6 0 0,19-6 0 0,0 0 0 0,0 0 0 0,-11 6 0 16,11-6 0-16,0 0 0 0,0 0 0 0,-5 0 0 0,5 0 0 15,0 0 0-15,0 0 0 0,18-8 0 0,-18 8 0 0,0 0 0 0,0 0 0 16,36-13 0-16,-36 13 0 0,0 0 0 0,0 0 0 0,51-15 0 16,-51 15 0-16,0 0 0 0,0 0 0 0,69-21 0 0,-69 21 0 15,0 0 0-15,0 0 0 0,73-22 0 0,-73 22 0 0,0 0 0 0,0 0 0 16,71-21 0-16,-71 21 0 0,0 0 0 0,0 0 0 0,63-21 0 0,-63 21 0 16,0 0 0-16,0 0 0 0,60-14 0 0,-60 14 0 0,0 0 0 15,0 0 0-15,59-9 0 0,-59 9 0 0,0 0 0 0,0 0 0 0,61-4 0 16,-61 4 0-16,0 0 0 0,0 0 0 0,78 15 0 0,-78-15 0 15,0 0 0-15,0 0 0 0,74 26 0 0,-74-26 0 0,0 0 0 16,0 0 0-16,73 36 0 0,-73-36 0 0,0 0 0 0,0 0 0 16,72 53 0-16,-72-53 0 0,0 0 0 0,0 0 0 0,76 62 0 0,-76-62 0 15,0 0 0-15,76 75 0 0,-76-75 0 0,0 0 0 0,0 0 0 0,79 83 0 16,-79-83 0-16,0 0 0 0,0 0 0 0,71 90 0 0,-71-90 0 16,0 0 0-16,0 0 0 0,72 92 0 0,-72-92 0 0,0 0 0 0,0 0 0 15,66 91 0-15,-66-91 0 0,0 0 0 0,0 0 0 0,50 73 0 16,-50-73 0-16,0 0 0 0,0 0 0 0,38 64 0 0,-38-64 0 0,0 0 0 15,0 0 0-15,21 57 0 0,-21-57 0 0,0 0 0 0,0 0 0 16,-2 31 0-16</inkml:trace>
  <inkml:trace contextRef="#ctx0" brushRef="#br0" timeOffset="42111.57">10107 17823 2048 0,'0'0'0'0,"0"0"0"0,-8 22 0 0,8-22 0 0,0 0 0 0,0 0 0 0,-6 45 0 0,6-45 0 0,0 0 0 0,0 0 0 0,-4 69 0 16,4-69 0-16,0 0 0 0,0 0 0 0,0 77 0 0,0-77 0 16,0 0 0-16,0 0 0 0,3 80 0 0,-3-80 0 0,0 0 0 15,0 0 0-15,2 75 0 0,-2-75 0 0,0 0 0 0,0 0 0 0,2 67 0 16,-2-67 0-16,0 0 0 0,0 0 0 0,1 59 0 0,-1-59 0 0,0 0 0 16,0 0 0-16,-1 37 0 0,1-37 0 0,0 0 0 0,0 0 0 15,-19 0 0-15,19 0 0 16,-19-15 0-16</inkml:trace>
  <inkml:trace contextRef="#ctx0" brushRef="#br0" timeOffset="42315.46">9661 17966 2048 0,'0'0'0'0,"0"0"0"0,9 7 0 0,-9-7 0 0,0 0 0 16,0 0 0-16,30 12 0 0,-30-12 0 0,0 0 0 0,0 0 0 0,59 17 0 15,-59-17 0-15,0 0 0 0,0 0 0 0,91 12 0 0,-91-12 0 16,0 0 0-16,105 9 0 0,-105-9 0 0,0 0 0 0,0 0 0 0,112 0 0 16,-112 0 0-16,0 0 0 0,108-4 0 0,-108 4 0 0,0 0 0 15,0 0 0-15,88-10 0 0,-88 10 0 0,54-7 0 0</inkml:trace>
  <inkml:trace contextRef="#ctx0" brushRef="#br0" timeOffset="42770.63">11078 17780 2048 0,'0'0'0'0,"0"0"0"15,-14-12 0-15,14 12 0 0,0 0 0 0,0 0 0 0,-31-14 0 0,31 14 0 16,0 0 0-16,0 0 0 0,-45-13 0 0,45 13 0 0,0 0 0 16,0 0 0-16,-63-10 0 0,63 10 0 0,0 0 0 0,0 0 0 0,-79 2 0 15,79-2 0-15,0 0 0 0,0 0 0 0,-79 11 0 0,79-11 0 16,0 0 0-16,0 0 0 0,-67 20 0 0,67-20 0 0,0 0 0 0,0 0 0 15,-43 24 0-15,43-24 0 0,0 0 0 0,0 0 0 0,-12 30 0 16,12-30 0-16,0 0 0 0,0 0 0 0,11 37 0 0,-11-37 0 0,0 0 0 16,0 0 0-16,40 40 0 0,-40-40 0 0,0 0 0 0,0 0 0 15,65 48 0-15,-65-48 0 0,0 0 0 0,0 0 0 0,80 56 0 16,-80-56 0-16,0 0 0 0,0 0 0 0,87 66 0 0,-87-66 0 0,0 0 0 16,0 0 0-16,79 72 0 0,-79-72 0 0,0 0 0 0,0 0 0 0,66 75 0 15,-66-75 0-15,0 0 0 0,0 0 0 16,42 67 0-16,-42-67 0 0,0 0 0 0,0 0 0 0,12 58 0 0,-12-58 0 0,0 0 0 0,0 0 0 15,-16 51 0-15,16-51 0 0,0 0 0 0,0 0 0 0,-48 35 0 16,48-35 0-16,0 0 0 0,0 0 0 0,-71 22 0 0,71-22 0 16,0 0 0-16,0 0 0 0,-84 9 0 0,84-9 0 0,0 0 0 0,0 0 0 15,-81-10 0-15,81 10 0 0,0 0 0 0,0 0 0 0,-77-21 0 0,77 21 0 16,0 0 0-16,0 0 0 0,-62-34 0 0,62 34 0 16,0 0 0-16,0 0 0 0,-49-50 0 0,49 50 0 0,0 0 0 0,0 0 0 15,-35-65 0-15,35 65 0 0,0 0 0 0,-18-45 0 0</inkml:trace>
  <inkml:trace contextRef="#ctx0" brushRef="#br0" timeOffset="43007.16">10626 17649 2048 0,'0'0'0'0,"0"0"0"0,8-7 0 0,-8 7 0 0,0 0 0 16,0 0 0-16,26-9 0 0,-26 9 0 16,0 0 0-16,0 0 0 0,50-9 0 0,-50 9 0 0,0 0 0 0,0 0 0 0,69 5 0 0,-69-5 0 0,0 0 0 15,0 0 0-15,95 16 0 0,-95-16 0 0,0 0 0 0,106 22 0 16,-106-22 0-16,0 0 0 0,110 30 0 0,-110-30 0 0,0 0 0 0,106 28 0 16,-106-28 0-16,0 0 0 0,0 0 0 0,101 31 0 0,-101-31 0 15,0 0 0-15,0 0 0 0,84 20 0 0,-32-9 0 0</inkml:trace>
  <inkml:trace contextRef="#ctx0" brushRef="#br0" timeOffset="47741.18">14205 12356 2048 0,'0'0'0'0,"0"0"0"0,0 1 0 0,0-1 0 0,0 0 0 0,0 0 0 15,20-8 0-15,-20 8 0 0,0 0 0 0,0 0 0 0,53-24 0 0,-53 24 0 0,0 0 0 16,0 0 0-16,96-35 0 0,-96 35 0 0,100-34 0 0,-100 34 0 0,0 0 0 15,0 0 0-15,131-38 0 0,-131 38 0 0,130-34 0 0,-130 34 0 16,124-29 0-16,-124 29 0 0,120-24 0 0,-120 24 0 0,118-17 0 0,-118 17 0 16,117-8 0-16,-117 8 0 0,113-4 0 0,-113 4 0 0,0 0 0 15,0 0 0-15,130 10 0 0,-130-10 0 0,117 15 0 0,-117-15 0 0,0 0 0 16,0 0 0-16,103 35 0 0,-103-35 0 0,0 0 0 0,0 0 0 16,72 53 0-16,-72-53 0 0,0 0 0 0,0 0 0 0,20 69 0 0,-20-69 0 15,0 0 0-15,0 0 0 0,-37 81 0 0,37-81 0 0,-67 76 0 16,67-76 0-16,-76 68 0 0,76-68 0 0,0 0 0 0,0 0 0 15,-100 68 0-15,100-68 0 0,-99 59 0 0,99-59 0 0,0 0 0 0,0 0 0 16,-102 54 0-16,102-54 0 0,0 0 0 0,0 0 0 0,-91 45 0 16,91-45 0-16,0 0 0 0,0 0 0 0,-77 36 0 0,77-36 0 0,0 0 0 15,0 0 0-15,-49 20 0 0,49-20 0 0,0 0 0 0,0 0 0 16,-36 16 0-16,36-16 0 0,0 0 0 0,0 0 0 0,-11 7 0 0,11-7 0 16,0 0 0-16,0 0 0 0,18-2 0 0,-18 2 0 0,0 0 0 15,0 0 0-15,49-6 0 0,-49 6 0 0,0 0 0 0,0 0 0 0,71-3 0 16,-71 3 0-16,0 0 0 0,0 0 0 0,86 13 0 0,-86-13 0 15,0 0 0-15,0 0 0 0,94 34 0 0,-94-34 0 16,0 0 0-16,0 0 0 0,102 58 0 0,-102-58 0 0,0 0 0 0,0 0 0 0,97 83 0 16,-97-83 0-16,71 87 0 0,-71-87 0 0,0 0 0 0,0 0 0 15,57 106 0-15,-57-106 0 0,40 106 0 0,-40-106 0 0,0 0 0 0,0 0 0 16,26 122 0-16,-26-122 0 0,10 107 0 0,-10-107 0 0,0 0 0 0,0 0 0 16,-6 105 0-16,6-105 0 0,0 0 0 0,0 0 0 15,-33 95 0-15,33-95 0 0,0 0 0 0,0 0 0 0,-65 74 0 0,65-74 0 16,0 0 0-16,0 0 0 0,-101 47 0 0,101-47 0 0,-106 26 0 0,106-26 0 15,0 0 0-15,0 0 0 0,-123 9 0 0,123-9 0 0,-116-1 0 16,116 1 0-16,0 0 0 0,0 0 0 0,-121-16 0 0,121 16 0 16,0 0 0-16,0 0 0 0,-118-42 0 0,118 42 0 0,0 0 0 0,0 0 0 15,-103-69 0-15,103 69 0 0,0 0 0 0,0 0 0 0,-70-94 0 0,70 94 0 16,0 0 0-16,0 0 0 0,-36-107 0 0,36 107 0 0,0 0 0 16,0 0 0-16,-6-113 0 0,6 113 0 15,12-86 0-15</inkml:trace>
  <inkml:trace contextRef="#ctx0" brushRef="#br0" timeOffset="48243.62">16271 12496 2048 0,'0'0'0'0,"0"0"0"0,-13-5 0 0,13 5 0 0,0 0 0 15,0 0 0-15,-29 6 0 0,29-6 0 0,0 0 0 0,0 0 0 0,-50 26 0 16,50-26 0-16,0 0 0 0,0 0 0 0,-60 57 0 0,60-57 0 16,0 0 0-16,0 0 0 15,-67 85 0-15,67-85 0 0,-56 88 0 0,56-88 0 0,0 0 0 0,0 0 0 0,-43 112 0 0,43-112 0 0,-34 108 0 0,34-108 0 16,0 0 0-16,0 0 0 0,-27 128 0 0,27-128 0 0,-18 118 0 16,18-118 0-16,0 0 0 0,0 0 0 0,1 128 0 0,-1-128 0 15,12 117 0-15,-12-117 0 0,0 0 0 0,0 0 0 0,33 118 0 16,-33-118 0-16,40 99 0 0,-40-99 0 0,0 0 0 0,0 0 0 0,60 92 0 15,-60-92 0-15,0 0 0 0,0 0 0 16,84 89 0-16,-84-89 0 0,0 0 0 0,0 0 0 0,99 68 0 0,-99-68 0 0,0 0 0 0,0 0 0 16,108 41 0-16,-108-41 0 0,0 0 0 0,0 0 0 0,115 8 0 15,-115-8 0-15,0 0 0 0,0 0 0 0,115-32 0 0,-115 32 0 0,0 0 0 16,0 0 0-16,106-78 0 0,-106 78 0 0,83-91 0 0,-83 91 0 16,61-95 0-16,-61 95 0 0,43-103 0 0,-43 103 0 0,28-108 0 0,-28 108 0 15,16-111 0-15,-16 111 0 0,8-114 0 0,-8 114 0 0,-1-113 0 16,1 113 0-16,-11-108 0 0,11 108 0 0,0 0 0 0,0 0 0 0,-35-124 0 15,35 124 0-15,-47-105 0 0,47 105 0 0,0 0 0 0,0 0 0 16,-77-90 0-16,77 90 0 0,0 0 0 0,0 0 0 0,-110-63 0 16,110 63 0-16,-104-35 0 0,104 35 0 0,0 0 0 0,0 0 0 0,-119-6 0 15,119 6 0-15,-111 5 0 0,111-5 0 0,0 0 0 0,0 0 0 16,-96 8 0-16,96-8 0 0,0 0 0 0,-82 0 0 0</inkml:trace>
  <inkml:trace contextRef="#ctx0" brushRef="#br0" timeOffset="48604.21">17519 13333 2048 0,'0'0'0'0,"0"0"0"0,-18 3 0 0,18-3 0 0,0 0 0 0,0 0 0 0,-61 11 0 0,61-11 0 16,0 0 0-16,0 0 0 0,-89 22 0 0,89-22 0 0,0 0 0 0,0 0 0 16,-98 28 0-1,98-28 0-15,0 0 0 0,0 0 0 0,-86 34 0 0,86-34 0 0,0 0 0 0,0 0 0 0,-61 39 0 0,61-39 0 0,0 0 0 16,0 0 0-16,-26 42 0 0,26-42 0 0,0 0 0 0,0 0 0 16,14 54 0-16,-14-54 0 0,0 0 0 0,0 0 0 0,61 63 0 0,-61-63 0 15,0 0 0-15,90 65 0 0,-90-65 0 0,93 59 0 0,-93-59 0 16,89 55 0-16,-89-55 0 0,86 54 0 0,-86-54 0 0,0 0 0 0,96 61 0 15,-96-61 0-15,88 60 0 0,-88-60 0 16,0 0 0-16,82 64 0 0,-82-64 0 0,0 0 0 0,0 0 0 0,75 74 0 0,-75-74 0 0,0 0 0 16,0 0 0-16,46 66 0 0,-46-66 0 0,0 0 0 0,0 0 0 0,3 53 0 15,-3-53 0-15,0 0 0 0,0 0 0 0,-68 38 0 0,68-38 0 16,-98 27 0-16,98-27 0 0,-114 17 0 0,114-17 0 0,-119 15 0 16,13-5 0-16,106-10 0 0,-106 8 0 0,106-8 0 0,-107 1 0 15,107-1 0-15,-103-6 0 0,33 0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9C8AF-E061-BF71-BEB3-62363B0D4C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E94755-F7A1-E2EA-1A1A-B59FDDE426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73F5A2-981D-66B5-143F-499CC630C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15D894-016A-01C0-A85F-48372C777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D70CCC-3B10-E60C-B5FE-095AFDA65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866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53146-E03D-EA9A-54D1-EC2D166EA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FC85DA-9837-3A46-A8D8-6D8915FBCE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53C961-C61F-640F-FD22-C4C636910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5CC82E-B572-25B1-0E1D-03DDEAF46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86506F-4206-FED2-D59A-F793990B6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031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CD375-7DA6-F29E-0320-7399D9853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8C47F9-7303-DD3E-8B15-4E581844FA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964D74-4ABA-61A2-A5A6-D5E62D346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A2960B-5A21-28E2-4141-9770D205F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63D3A4-1CEC-2970-9FC6-9865802BF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33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1C8C7-774A-3AD4-A6AE-8E7E7A91C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735A0-0626-80BA-70B8-1D083AC0C1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158A01-62D4-7B86-8583-38D7A49ED2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B1652D-200D-1CA5-A5C9-5EDEB82EC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E333C1-D743-22AD-AAD2-D1372AF2A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24D491-9F8D-FDB0-BBAB-9971DFE82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505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3F46B-A278-FFB9-6D44-B22DEBB7E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DE8DD6-DDC9-D536-8B99-32024DA509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FFE50D-B9A4-ECE7-2D38-D1599F1204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6E7AC3-B07B-9A5C-26C7-4B80ABC8F2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FABD1E-D40B-E1CE-FB7D-6F91782D4E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7BD2354-F666-9D3E-26B9-B2D03FB5A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F62019-E160-96F7-03E2-B7EFB05B5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88FFF8-3944-1DA3-DB10-69BD35AD5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84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4725F-5734-CA63-1889-CBB6D5ADD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C6B186-151D-4172-8D4E-16C6FE2D7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D9D0F7-8D6F-68C5-8559-090D41378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299A2A-3752-2D42-DC73-AE165CCFC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155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E7920B-6AAF-4836-AADA-4EB40CFE2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D22484-B64D-01D5-D1ED-4A7CC0E76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7B3603-3082-13DB-4836-F65BA8A93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698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5E639-19ED-7412-3F94-22B1DE6AF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F9DF8-E789-4A7A-2B68-EA26BC182F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6A8F5C-11FC-614F-B626-B3B7AB68A0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4F714C-BC65-553E-2E63-1FCAF5A4A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4B1096-F4C7-5A9E-5D5C-F6BC22900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D2F270-5059-585E-D639-3AD0354C5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14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C730F7-C3B8-6FDC-1657-3F65D2751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ABEF97-F88C-D275-1E15-BFE6688895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17F6D1-3C1D-72A4-DB17-66EB90BCA6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942B08-BE24-99F8-0D13-9493DCDD8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A655EE-FA58-58DE-E046-990C36B82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F34459-65FD-DCDB-EBBC-694A71C2B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653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F1784-C943-EDD0-05DE-E31D3C929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2857F-EC60-19CC-2C4E-0FAFF57966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F32AF6-5D31-CB07-9435-8DC378E7B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04033-ADF5-573B-3EAD-49706064B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33D37D-D901-B677-5AC6-432641657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256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8B69A11-3290-E4B2-5405-F84773E750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D4BE14-6891-0688-7081-084B534B6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B6B21A-E65D-5841-4EAD-AC26DB4CA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D3A80-30B2-DFC6-C872-C704B44F7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41DEDD-7F5F-F18E-CD46-3963463BC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085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339DE0-0298-2457-5B4E-EE0DEEA2B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5AEF5E-B444-8E22-A36A-2C90D2EF3A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C47BF7-AED7-D2B8-71AF-98CCFE4751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28D2E27-1D1F-4C5A-8722-59C52FC550CA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902DB1-12BC-796E-E8C6-432252DA49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493AD8-CE9A-2E90-F99C-F3EF454F75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738998-2B2A-4A9D-B47C-786EB19130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8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763FE-B670-236C-75FF-80D356F3EE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Reasoning – 2 mark addition and subtraction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6A012B-8F6C-FF94-C060-74B1176684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203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CDE724-71BE-2A82-EE5A-EF4F3A08E9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84E26-3096-CCF8-73FE-A7CF34BBC1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6971" y="1536981"/>
            <a:ext cx="10006852" cy="3194422"/>
          </a:xfrm>
          <a:solidFill>
            <a:schemeClr val="accent1"/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GB" sz="7200" i="1">
                <a:solidFill>
                  <a:schemeClr val="bg1"/>
                </a:solidFill>
              </a:rPr>
              <a:t>Best piece of advice – if it is 2 marks, you need to do at least 2 things</a:t>
            </a:r>
          </a:p>
        </p:txBody>
      </p:sp>
    </p:spTree>
    <p:extLst>
      <p:ext uri="{BB962C8B-B14F-4D97-AF65-F5344CB8AC3E}">
        <p14:creationId xmlns:p14="http://schemas.microsoft.com/office/powerpoint/2010/main" val="2464969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F5CA3F1-A334-4FFA-4D61-A3495F3C7BF3}"/>
              </a:ext>
            </a:extLst>
          </p:cNvPr>
          <p:cNvSpPr txBox="1"/>
          <p:nvPr/>
        </p:nvSpPr>
        <p:spPr>
          <a:xfrm>
            <a:off x="7523135" y="4322618"/>
            <a:ext cx="4185935" cy="2308324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solidFill>
              <a:schemeClr val="bg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800" b="1" u="sng">
                <a:solidFill>
                  <a:schemeClr val="bg1"/>
                </a:solidFill>
              </a:rPr>
              <a:t>Turn it into an arithmetic question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923F9FE-A8E7-6B1A-94CD-B8ABAD72FA0B}"/>
              </a:ext>
            </a:extLst>
          </p:cNvPr>
          <p:cNvSpPr txBox="1"/>
          <p:nvPr/>
        </p:nvSpPr>
        <p:spPr>
          <a:xfrm>
            <a:off x="1916206" y="3204882"/>
            <a:ext cx="60960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latin typeface="Segoe UI"/>
                <a:ea typeface="Segoe UI"/>
                <a:cs typeface="Segoe UI"/>
              </a:rPr>
              <a:t>​</a:t>
            </a:r>
            <a:endParaRPr lang="en-US"/>
          </a:p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D37019-BB33-8C28-B46E-C1B275168E8E}"/>
              </a:ext>
            </a:extLst>
          </p:cNvPr>
          <p:cNvSpPr txBox="1"/>
          <p:nvPr/>
        </p:nvSpPr>
        <p:spPr>
          <a:xfrm>
            <a:off x="203984" y="254682"/>
            <a:ext cx="9412285" cy="266645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/>
              <a:t>Sophie and Jane each buy a cake. </a:t>
            </a:r>
          </a:p>
          <a:p>
            <a:endParaRPr lang="en-US" sz="2400" b="1"/>
          </a:p>
          <a:p>
            <a:r>
              <a:rPr lang="en-US" sz="2400" b="1"/>
              <a:t>Sophie pays with a £10 note and gets £2.09 change. </a:t>
            </a:r>
          </a:p>
          <a:p>
            <a:endParaRPr lang="en-US" sz="2400" b="1"/>
          </a:p>
          <a:p>
            <a:r>
              <a:rPr lang="en-US" sz="2400" b="1"/>
              <a:t>Jane's cake cost £13.45. </a:t>
            </a:r>
          </a:p>
          <a:p>
            <a:endParaRPr lang="en-US" sz="2400" b="1"/>
          </a:p>
          <a:p>
            <a:r>
              <a:rPr lang="en-US" sz="2400" b="1"/>
              <a:t>How much more does Jane's cake cost than Sophie's cake?</a:t>
            </a:r>
            <a:endParaRPr lang="en-US" b="1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F592216D-D23A-F4A9-D41A-B5A90E8405CD}"/>
                  </a:ext>
                </a:extLst>
              </p14:cNvPr>
              <p14:cNvContentPartPr/>
              <p14:nvPr/>
            </p14:nvContentPartPr>
            <p14:xfrm>
              <a:off x="295920" y="653040"/>
              <a:ext cx="8755920" cy="60580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F592216D-D23A-F4A9-D41A-B5A90E8405C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86560" y="643680"/>
                <a:ext cx="8774640" cy="6076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23417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F82213-135B-31B4-8242-54AEDCC023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5A47E66-6141-CC9C-F878-561FA9238D74}"/>
              </a:ext>
            </a:extLst>
          </p:cNvPr>
          <p:cNvSpPr txBox="1"/>
          <p:nvPr/>
        </p:nvSpPr>
        <p:spPr>
          <a:xfrm>
            <a:off x="7747253" y="5084618"/>
            <a:ext cx="4185935" cy="156966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solidFill>
              <a:schemeClr val="bg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800" b="1" u="sng">
                <a:solidFill>
                  <a:schemeClr val="bg1"/>
                </a:solidFill>
              </a:rPr>
              <a:t>Draw a timeline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15F07D-5917-2F5B-59CA-9D07218061E1}"/>
              </a:ext>
            </a:extLst>
          </p:cNvPr>
          <p:cNvSpPr txBox="1"/>
          <p:nvPr/>
        </p:nvSpPr>
        <p:spPr>
          <a:xfrm>
            <a:off x="1916206" y="3204882"/>
            <a:ext cx="60960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latin typeface="Segoe UI"/>
                <a:ea typeface="Segoe UI"/>
                <a:cs typeface="Segoe UI"/>
              </a:rPr>
              <a:t>​</a:t>
            </a:r>
            <a:endParaRPr lang="en-US"/>
          </a:p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70AEC6-4AF4-2202-41E8-9D6B014C5AAB}"/>
              </a:ext>
            </a:extLst>
          </p:cNvPr>
          <p:cNvSpPr txBox="1"/>
          <p:nvPr/>
        </p:nvSpPr>
        <p:spPr>
          <a:xfrm>
            <a:off x="203984" y="254682"/>
            <a:ext cx="9412285" cy="34163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/>
              <a:t>John, James and Josh run a race. </a:t>
            </a:r>
          </a:p>
          <a:p>
            <a:endParaRPr lang="en-US" sz="2400" b="1"/>
          </a:p>
          <a:p>
            <a:r>
              <a:rPr lang="en-US" sz="2400" b="1"/>
              <a:t>James' time is 28 seconds. </a:t>
            </a:r>
          </a:p>
          <a:p>
            <a:endParaRPr lang="en-US" sz="2400" b="1"/>
          </a:p>
          <a:p>
            <a:r>
              <a:rPr lang="en-US" sz="2400" b="1"/>
              <a:t>John's finishes 3 seconds before James.</a:t>
            </a:r>
          </a:p>
          <a:p>
            <a:endParaRPr lang="en-US" sz="2400" b="1"/>
          </a:p>
          <a:p>
            <a:r>
              <a:rPr lang="en-US" sz="2400" b="1"/>
              <a:t>Josh finishes 5 seconds after John. </a:t>
            </a:r>
          </a:p>
          <a:p>
            <a:endParaRPr lang="en-US" sz="2400" b="1"/>
          </a:p>
          <a:p>
            <a:r>
              <a:rPr lang="en-US" sz="2400" b="1"/>
              <a:t>What was Josh's time in seconds?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EB0A9310-92BF-8819-2E92-E99E393AA3C1}"/>
                  </a:ext>
                </a:extLst>
              </p14:cNvPr>
              <p14:cNvContentPartPr/>
              <p14:nvPr/>
            </p14:nvContentPartPr>
            <p14:xfrm>
              <a:off x="249840" y="1132200"/>
              <a:ext cx="6195600" cy="55116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EB0A9310-92BF-8819-2E92-E99E393AA3C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40480" y="1122840"/>
                <a:ext cx="6214320" cy="5530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41763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5C506D-8033-43F6-E56B-8161342F3B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31EBAD0-541B-F7BF-E10D-9550FD50E3D0}"/>
              </a:ext>
            </a:extLst>
          </p:cNvPr>
          <p:cNvSpPr txBox="1"/>
          <p:nvPr/>
        </p:nvSpPr>
        <p:spPr>
          <a:xfrm>
            <a:off x="5315578" y="5084618"/>
            <a:ext cx="6617610" cy="156966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solidFill>
              <a:schemeClr val="bg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800" b="1" u="sng">
                <a:solidFill>
                  <a:schemeClr val="bg1"/>
                </a:solidFill>
              </a:rPr>
              <a:t>What is the key vocabulary telling me?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819F59-9CBF-5398-F954-F4A828E42370}"/>
              </a:ext>
            </a:extLst>
          </p:cNvPr>
          <p:cNvSpPr txBox="1"/>
          <p:nvPr/>
        </p:nvSpPr>
        <p:spPr>
          <a:xfrm>
            <a:off x="1916206" y="3204882"/>
            <a:ext cx="60960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latin typeface="Segoe UI"/>
                <a:ea typeface="Segoe UI"/>
                <a:cs typeface="Segoe UI"/>
              </a:rPr>
              <a:t>​</a:t>
            </a:r>
            <a:endParaRPr lang="en-US"/>
          </a:p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5E0468-AFEA-8DEB-6328-1796AF716E11}"/>
              </a:ext>
            </a:extLst>
          </p:cNvPr>
          <p:cNvSpPr txBox="1"/>
          <p:nvPr/>
        </p:nvSpPr>
        <p:spPr>
          <a:xfrm>
            <a:off x="203984" y="254682"/>
            <a:ext cx="10880255" cy="224676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/>
              <a:t>At the start of May, there were 2,456 boxes of toys in the shop.</a:t>
            </a:r>
          </a:p>
          <a:p>
            <a:r>
              <a:rPr lang="en-US" sz="2800" b="1"/>
              <a:t>During May, </a:t>
            </a:r>
          </a:p>
          <a:p>
            <a:r>
              <a:rPr lang="en-US" sz="2800" b="1"/>
              <a:t>3267 more boxes of toys were delivered </a:t>
            </a:r>
          </a:p>
          <a:p>
            <a:r>
              <a:rPr lang="en-US" sz="2800" b="1"/>
              <a:t>1279 boxes of toys were sold.</a:t>
            </a:r>
          </a:p>
          <a:p>
            <a:r>
              <a:rPr lang="en-US" sz="2800" b="1"/>
              <a:t>How many boxes of toys were left in the shop at the end of May?</a:t>
            </a:r>
          </a:p>
        </p:txBody>
      </p:sp>
    </p:spTree>
    <p:extLst>
      <p:ext uri="{BB962C8B-B14F-4D97-AF65-F5344CB8AC3E}">
        <p14:creationId xmlns:p14="http://schemas.microsoft.com/office/powerpoint/2010/main" val="706959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C157C4-6656-0160-8DFF-49EBA54962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4A28ED5-3A2A-EE7D-ADCA-35CF3A50AE99}"/>
              </a:ext>
            </a:extLst>
          </p:cNvPr>
          <p:cNvSpPr txBox="1"/>
          <p:nvPr/>
        </p:nvSpPr>
        <p:spPr>
          <a:xfrm>
            <a:off x="5315578" y="5084618"/>
            <a:ext cx="6617610" cy="156966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solidFill>
              <a:schemeClr val="bg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800" b="1" u="sng">
                <a:solidFill>
                  <a:schemeClr val="bg1"/>
                </a:solidFill>
              </a:rPr>
              <a:t>What are my two calculations?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8C6CF30-C559-A6F8-364B-FB62035C9638}"/>
              </a:ext>
            </a:extLst>
          </p:cNvPr>
          <p:cNvSpPr txBox="1"/>
          <p:nvPr/>
        </p:nvSpPr>
        <p:spPr>
          <a:xfrm>
            <a:off x="1916206" y="3204882"/>
            <a:ext cx="60960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latin typeface="Segoe UI"/>
                <a:ea typeface="Segoe UI"/>
                <a:cs typeface="Segoe UI"/>
              </a:rPr>
              <a:t>​</a:t>
            </a:r>
            <a:endParaRPr lang="en-US"/>
          </a:p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4B8D808-11A1-20A2-1F42-2204F4D18EDC}"/>
              </a:ext>
            </a:extLst>
          </p:cNvPr>
          <p:cNvSpPr txBox="1"/>
          <p:nvPr/>
        </p:nvSpPr>
        <p:spPr>
          <a:xfrm>
            <a:off x="203984" y="254682"/>
            <a:ext cx="10880255" cy="224676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/>
              <a:t>St Katherin's school is raising money for charity. </a:t>
            </a:r>
          </a:p>
          <a:p>
            <a:r>
              <a:rPr lang="en-US" sz="2800" b="1"/>
              <a:t>They raised £45.67 at a bake sale. </a:t>
            </a:r>
          </a:p>
          <a:p>
            <a:r>
              <a:rPr lang="en-US" sz="2800" b="1"/>
              <a:t>They raised £37.09 at a car wash.</a:t>
            </a:r>
          </a:p>
          <a:p>
            <a:r>
              <a:rPr lang="en-US" sz="2800" b="1"/>
              <a:t>Their target is £420. </a:t>
            </a:r>
          </a:p>
          <a:p>
            <a:r>
              <a:rPr lang="en-US" sz="2800" b="1"/>
              <a:t>How much more do they need to reach their total?</a:t>
            </a:r>
          </a:p>
        </p:txBody>
      </p:sp>
    </p:spTree>
    <p:extLst>
      <p:ext uri="{BB962C8B-B14F-4D97-AF65-F5344CB8AC3E}">
        <p14:creationId xmlns:p14="http://schemas.microsoft.com/office/powerpoint/2010/main" val="10470250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245E0EE-4714-48FC-A6A3-364373300F4F}">
  <ds:schemaRefs>
    <ds:schemaRef ds:uri="50a9a6e3-a2d9-47de-873a-7678799a3568"/>
    <ds:schemaRef ds:uri="6ff4603a-398c-4165-b1da-8c08ff1d4042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15A78EC5-58C0-472E-A34C-ABDE7ECC92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6596874-7218-4FB4-8AA2-B5122B0DFD58}">
  <ds:schemaRefs>
    <ds:schemaRef ds:uri="50a9a6e3-a2d9-47de-873a-7678799a3568"/>
    <ds:schemaRef ds:uri="6ff4603a-398c-4165-b1da-8c08ff1d404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Reasoning – 2 mark addition and subtraction </vt:lpstr>
      <vt:lpstr>Best piece of advice – if it is 2 marks, you need to do at least 2 things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revision>1</cp:revision>
  <dcterms:created xsi:type="dcterms:W3CDTF">2026-02-26T08:58:04Z</dcterms:created>
  <dcterms:modified xsi:type="dcterms:W3CDTF">2026-03-02T13:08:14Z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