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4" r:id="rId6"/>
    <p:sldId id="259" r:id="rId7"/>
    <p:sldId id="260" r:id="rId8"/>
    <p:sldId id="263" r:id="rId9"/>
    <p:sldId id="25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449DE4-A20D-4A9B-826B-74B44945D2B1}" v="7" dt="2026-03-09T14:25:29.689"/>
    <p1510:client id="{3C895742-7429-4BEC-8FF4-759732A42323}" v="3" dt="2026-03-09T14:27:51.1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108" y="9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B9B676CA-4031-44C8-8AA8-8D8C41A72080}"/>
    <pc:docChg chg="undo custSel addSld delSld modSld modMainMaster">
      <pc:chgData name="Elisabeth Jones" userId="d871a531-438d-4e91-81ec-befa55583ca5" providerId="ADAL" clId="{B9B676CA-4031-44C8-8AA8-8D8C41A72080}" dt="2026-03-09T14:30:39.830" v="262" actId="1076"/>
      <pc:docMkLst>
        <pc:docMk/>
      </pc:docMkLst>
      <pc:sldChg chg="modSp mod">
        <pc:chgData name="Elisabeth Jones" userId="d871a531-438d-4e91-81ec-befa55583ca5" providerId="ADAL" clId="{B9B676CA-4031-44C8-8AA8-8D8C41A72080}" dt="2026-03-09T14:27:37.167" v="243" actId="20577"/>
        <pc:sldMkLst>
          <pc:docMk/>
          <pc:sldMk cId="148198462" sldId="256"/>
        </pc:sldMkLst>
        <pc:spChg chg="mod">
          <ac:chgData name="Elisabeth Jones" userId="d871a531-438d-4e91-81ec-befa55583ca5" providerId="ADAL" clId="{B9B676CA-4031-44C8-8AA8-8D8C41A72080}" dt="2026-03-09T14:27:37.167" v="243" actId="20577"/>
          <ac:spMkLst>
            <pc:docMk/>
            <pc:sldMk cId="148198462" sldId="256"/>
            <ac:spMk id="2" creationId="{005FA885-8B0C-B410-2B7E-4113FA246923}"/>
          </ac:spMkLst>
        </pc:spChg>
      </pc:sldChg>
      <pc:sldChg chg="addSp delSp modSp del mod">
        <pc:chgData name="Elisabeth Jones" userId="d871a531-438d-4e91-81ec-befa55583ca5" providerId="ADAL" clId="{B9B676CA-4031-44C8-8AA8-8D8C41A72080}" dt="2026-03-09T14:26:02.882" v="233" actId="47"/>
        <pc:sldMkLst>
          <pc:docMk/>
          <pc:sldMk cId="2699437645" sldId="257"/>
        </pc:sldMkLst>
      </pc:sldChg>
      <pc:sldChg chg="addSp delSp modSp mod">
        <pc:chgData name="Elisabeth Jones" userId="d871a531-438d-4e91-81ec-befa55583ca5" providerId="ADAL" clId="{B9B676CA-4031-44C8-8AA8-8D8C41A72080}" dt="2026-03-09T14:30:39.830" v="262" actId="1076"/>
        <pc:sldMkLst>
          <pc:docMk/>
          <pc:sldMk cId="3479444236" sldId="258"/>
        </pc:sldMkLst>
        <pc:picChg chg="add mod">
          <ac:chgData name="Elisabeth Jones" userId="d871a531-438d-4e91-81ec-befa55583ca5" providerId="ADAL" clId="{B9B676CA-4031-44C8-8AA8-8D8C41A72080}" dt="2026-03-09T14:30:39.830" v="262" actId="1076"/>
          <ac:picMkLst>
            <pc:docMk/>
            <pc:sldMk cId="3479444236" sldId="258"/>
            <ac:picMk id="3" creationId="{D7AC04E4-0A12-AC9F-7151-9EB0E74E4200}"/>
          </ac:picMkLst>
        </pc:picChg>
        <pc:picChg chg="add del mod">
          <ac:chgData name="Elisabeth Jones" userId="d871a531-438d-4e91-81ec-befa55583ca5" providerId="ADAL" clId="{B9B676CA-4031-44C8-8AA8-8D8C41A72080}" dt="2026-03-09T14:26:04.310" v="234" actId="478"/>
          <ac:picMkLst>
            <pc:docMk/>
            <pc:sldMk cId="3479444236" sldId="258"/>
            <ac:picMk id="4" creationId="{2499641D-F4CE-9843-B5EC-CC28CC8D776E}"/>
          </ac:picMkLst>
        </pc:picChg>
      </pc:sldChg>
      <pc:sldChg chg="addSp delSp modSp mod setBg">
        <pc:chgData name="Elisabeth Jones" userId="d871a531-438d-4e91-81ec-befa55583ca5" providerId="ADAL" clId="{B9B676CA-4031-44C8-8AA8-8D8C41A72080}" dt="2026-03-09T14:28:11.352" v="252" actId="1076"/>
        <pc:sldMkLst>
          <pc:docMk/>
          <pc:sldMk cId="1632412304" sldId="259"/>
        </pc:sldMkLst>
        <pc:picChg chg="add mod">
          <ac:chgData name="Elisabeth Jones" userId="d871a531-438d-4e91-81ec-befa55583ca5" providerId="ADAL" clId="{B9B676CA-4031-44C8-8AA8-8D8C41A72080}" dt="2026-03-09T14:28:11.352" v="252" actId="1076"/>
          <ac:picMkLst>
            <pc:docMk/>
            <pc:sldMk cId="1632412304" sldId="259"/>
            <ac:picMk id="3" creationId="{BD1DF188-BD26-027F-2025-BC0D90B7535E}"/>
          </ac:picMkLst>
        </pc:picChg>
        <pc:picChg chg="add del mod">
          <ac:chgData name="Elisabeth Jones" userId="d871a531-438d-4e91-81ec-befa55583ca5" providerId="ADAL" clId="{B9B676CA-4031-44C8-8AA8-8D8C41A72080}" dt="2026-03-09T14:26:00.118" v="230" actId="478"/>
          <ac:picMkLst>
            <pc:docMk/>
            <pc:sldMk cId="1632412304" sldId="259"/>
            <ac:picMk id="4" creationId="{6A281FFF-E677-1469-26E7-8A6DA42FF5F7}"/>
          </ac:picMkLst>
        </pc:picChg>
      </pc:sldChg>
      <pc:sldChg chg="addSp delSp modSp mod">
        <pc:chgData name="Elisabeth Jones" userId="d871a531-438d-4e91-81ec-befa55583ca5" providerId="ADAL" clId="{B9B676CA-4031-44C8-8AA8-8D8C41A72080}" dt="2026-03-09T14:29:07.963" v="255" actId="1076"/>
        <pc:sldMkLst>
          <pc:docMk/>
          <pc:sldMk cId="178006574" sldId="260"/>
        </pc:sldMkLst>
        <pc:picChg chg="add mod">
          <ac:chgData name="Elisabeth Jones" userId="d871a531-438d-4e91-81ec-befa55583ca5" providerId="ADAL" clId="{B9B676CA-4031-44C8-8AA8-8D8C41A72080}" dt="2026-03-09T14:29:07.963" v="255" actId="1076"/>
          <ac:picMkLst>
            <pc:docMk/>
            <pc:sldMk cId="178006574" sldId="260"/>
            <ac:picMk id="3" creationId="{4FA958C6-4877-D0C9-EF74-4CCC647CC929}"/>
          </ac:picMkLst>
        </pc:picChg>
        <pc:picChg chg="add del mod">
          <ac:chgData name="Elisabeth Jones" userId="d871a531-438d-4e91-81ec-befa55583ca5" providerId="ADAL" clId="{B9B676CA-4031-44C8-8AA8-8D8C41A72080}" dt="2026-03-09T14:26:01.141" v="231" actId="478"/>
          <ac:picMkLst>
            <pc:docMk/>
            <pc:sldMk cId="178006574" sldId="260"/>
            <ac:picMk id="4" creationId="{97418FC0-0143-50D5-E19C-FCEC7710D235}"/>
          </ac:picMkLst>
        </pc:picChg>
      </pc:sldChg>
      <pc:sldChg chg="delSp del mod">
        <pc:chgData name="Elisabeth Jones" userId="d871a531-438d-4e91-81ec-befa55583ca5" providerId="ADAL" clId="{B9B676CA-4031-44C8-8AA8-8D8C41A72080}" dt="2026-03-09T14:30:12.101" v="259" actId="47"/>
        <pc:sldMkLst>
          <pc:docMk/>
          <pc:sldMk cId="798974348" sldId="262"/>
        </pc:sldMkLst>
      </pc:sldChg>
      <pc:sldChg chg="addSp delSp modSp mod">
        <pc:chgData name="Elisabeth Jones" userId="d871a531-438d-4e91-81ec-befa55583ca5" providerId="ADAL" clId="{B9B676CA-4031-44C8-8AA8-8D8C41A72080}" dt="2026-03-09T14:30:11.086" v="258" actId="1076"/>
        <pc:sldMkLst>
          <pc:docMk/>
          <pc:sldMk cId="3019040487" sldId="263"/>
        </pc:sldMkLst>
        <pc:picChg chg="add mod">
          <ac:chgData name="Elisabeth Jones" userId="d871a531-438d-4e91-81ec-befa55583ca5" providerId="ADAL" clId="{B9B676CA-4031-44C8-8AA8-8D8C41A72080}" dt="2026-03-09T14:30:11.086" v="258" actId="1076"/>
          <ac:picMkLst>
            <pc:docMk/>
            <pc:sldMk cId="3019040487" sldId="263"/>
            <ac:picMk id="3" creationId="{A6201E33-D007-49D3-A1B7-C57DB9428257}"/>
          </ac:picMkLst>
        </pc:picChg>
        <pc:picChg chg="add del mod">
          <ac:chgData name="Elisabeth Jones" userId="d871a531-438d-4e91-81ec-befa55583ca5" providerId="ADAL" clId="{B9B676CA-4031-44C8-8AA8-8D8C41A72080}" dt="2026-03-09T14:26:02.117" v="232" actId="478"/>
          <ac:picMkLst>
            <pc:docMk/>
            <pc:sldMk cId="3019040487" sldId="263"/>
            <ac:picMk id="4" creationId="{C8576AA0-21B7-1E2E-F3E4-66E94424DD0F}"/>
          </ac:picMkLst>
        </pc:picChg>
      </pc:sldChg>
      <pc:sldChg chg="addSp modSp new mod">
        <pc:chgData name="Elisabeth Jones" userId="d871a531-438d-4e91-81ec-befa55583ca5" providerId="ADAL" clId="{B9B676CA-4031-44C8-8AA8-8D8C41A72080}" dt="2026-03-09T14:27:55.616" v="249" actId="1076"/>
        <pc:sldMkLst>
          <pc:docMk/>
          <pc:sldMk cId="1840955554" sldId="264"/>
        </pc:sldMkLst>
        <pc:spChg chg="mod">
          <ac:chgData name="Elisabeth Jones" userId="d871a531-438d-4e91-81ec-befa55583ca5" providerId="ADAL" clId="{B9B676CA-4031-44C8-8AA8-8D8C41A72080}" dt="2026-03-09T14:24:30.975" v="123" actId="20577"/>
          <ac:spMkLst>
            <pc:docMk/>
            <pc:sldMk cId="1840955554" sldId="264"/>
            <ac:spMk id="2" creationId="{BFF44B7C-CD65-31FA-0A62-2355DC36EE54}"/>
          </ac:spMkLst>
        </pc:spChg>
        <pc:spChg chg="mod">
          <ac:chgData name="Elisabeth Jones" userId="d871a531-438d-4e91-81ec-befa55583ca5" providerId="ADAL" clId="{B9B676CA-4031-44C8-8AA8-8D8C41A72080}" dt="2026-03-09T14:27:55.616" v="249" actId="1076"/>
          <ac:spMkLst>
            <pc:docMk/>
            <pc:sldMk cId="1840955554" sldId="264"/>
            <ac:spMk id="3" creationId="{D7B95156-427A-851A-9387-4FDDCB4B461C}"/>
          </ac:spMkLst>
        </pc:spChg>
        <pc:spChg chg="add mod">
          <ac:chgData name="Elisabeth Jones" userId="d871a531-438d-4e91-81ec-befa55583ca5" providerId="ADAL" clId="{B9B676CA-4031-44C8-8AA8-8D8C41A72080}" dt="2026-03-09T14:25:56.770" v="229" actId="1076"/>
          <ac:spMkLst>
            <pc:docMk/>
            <pc:sldMk cId="1840955554" sldId="264"/>
            <ac:spMk id="4" creationId="{437C8E38-5451-368E-2BF3-C5B5481DD7A5}"/>
          </ac:spMkLst>
        </pc:spChg>
      </pc:sldChg>
      <pc:sldMasterChg chg="setBg modSldLayout">
        <pc:chgData name="Elisabeth Jones" userId="d871a531-438d-4e91-81ec-befa55583ca5" providerId="ADAL" clId="{B9B676CA-4031-44C8-8AA8-8D8C41A72080}" dt="2026-02-26T09:15:10.163" v="39"/>
        <pc:sldMasterMkLst>
          <pc:docMk/>
          <pc:sldMasterMk cId="2507702052" sldId="2147483648"/>
        </pc:sldMasterMkLst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1984010612" sldId="2147483649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687937015" sldId="2147483650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135421712" sldId="2147483651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2362936519" sldId="2147483652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240683848" sldId="2147483653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521962967" sldId="2147483654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1279162468" sldId="2147483655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2191655011" sldId="2147483656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3293717757" sldId="2147483657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021080954" sldId="2147483658"/>
          </pc:sldLayoutMkLst>
        </pc:sldLayoutChg>
        <pc:sldLayoutChg chg="setBg">
          <pc:chgData name="Elisabeth Jones" userId="d871a531-438d-4e91-81ec-befa55583ca5" providerId="ADAL" clId="{B9B676CA-4031-44C8-8AA8-8D8C41A72080}" dt="2026-02-26T09:15:10.163" v="39"/>
          <pc:sldLayoutMkLst>
            <pc:docMk/>
            <pc:sldMasterMk cId="2507702052" sldId="2147483648"/>
            <pc:sldLayoutMk cId="4165691831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CBC88-C48A-B71E-01B6-6029CC46D5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9ACBE-C467-2508-0391-4BFC6BF1AC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B51C0-C10B-FB82-3E8A-257F7CB09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FC5EE-968D-D903-CA29-16735F9FB7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897B70-B11D-7E92-8098-2B598130B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010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3065B-00D9-D264-1FC9-ACD5C3DB2F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96719B-5D95-4AE7-CDCD-8A7A31150E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04765-6F16-7152-8C2B-BAA7FE5E4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3AF388-87F6-C8B3-B6A9-2CC96AC22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43BFD9-2D93-2427-98C4-79B812624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937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31C491-E209-37C8-378E-125FB42C3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0944F3-C7B4-26A4-DF37-FE2DB30B7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547FE7-C1DB-AA16-07AE-75AAD4C2E1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3EE2C1-20F1-24D1-1582-493E1E30B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9D3336-3AE7-BF07-520F-FE422C078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4217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8C4B1-DAF4-D7B9-31AF-B93B6A5443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A509D2-EE48-10C3-BFFB-EAC0016BD6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36BAB5-1BBE-DA77-6BA8-46F7F73888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B43EC-0B77-BA17-3C06-42657E085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4A2740-D628-9120-4869-A5B9E67DD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B06350-2FEF-2711-2A9C-1744F05B4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93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23066-7A2D-C64C-ADBD-3386751CF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22E95E-D6B3-1387-2A0A-83A9A59E61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42C38D-75FB-07F6-237D-08B5EE9FEA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45752A-4798-03A1-E2D5-619A252FA2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6928014-89C7-B10C-3FCC-DDE41A14A0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84D694-2C41-6835-D58F-8A5A94FD8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CD21499-AC23-0E0F-DA3C-38D3A175F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AE6BFF-83C3-6AFB-56DF-1BD8D46FF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683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DC8A4-4796-1442-D2DD-C9DD0871B9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8C079CD-C023-472A-26FD-E68E7D33F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410CB0-F606-4CB4-1296-361AA2ECD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7F0715-677C-8EBF-B370-A7585A3EB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962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A04EA0-27EC-0E96-EAB0-1AAF68B8B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01AE4B-6329-8F3F-8EB2-0F8C14D5B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B3ECF1-ACEE-1D85-CA4F-28A8C92A7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162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2E2795-C726-25CE-F2CE-7F697C1E1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07FA44-EFBB-B4F7-8044-83018C2F2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CBBE29-8201-4179-CC82-F35A552945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197190-D61F-18A9-72D0-69F3BC944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5F0DF2-1706-EAA4-6648-A83C797FB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250C3C-D285-ED41-1334-A85A44E2D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655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C2E39-B73E-528A-8D7F-873175026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26C1A-6B69-26A5-0FCA-1F39B94511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C40885-A1AD-3195-BD00-6EC78A6399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BFA363-F752-5BC3-BB9F-1E62585AD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AFFF6F-7A1B-84DB-F909-78034C5D5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BDC72B-45CA-5D85-7B35-06F0BF63D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717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1EC0-CC5A-2727-6FDC-5F27E21E2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3BECCB-A028-EE23-9F8E-D4A2AA2312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2E2C3-E9C9-5CB2-4F91-2055EBBC6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5DE8BD-3BAC-A1ED-0106-515D6AA75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EDC65-1150-6C01-131F-CD0B51BA8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1080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038148C-D23E-E5CB-40D4-EFD78C4D3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872F6C-4B9D-9799-2EA0-3030D19DF7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84D93-E0E4-43A0-18E6-250AF0578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E9DC53-FCC8-DC6A-723B-F1A24073E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A25F1A-C403-2712-74B7-3500E026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691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FDADCE0-9305-07F7-F7CD-B95662C55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6C46EE-92A9-3C51-0394-57F6494FC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4BF41-AAC4-6A55-8AA5-A0ED878F15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19EA36-1BC3-48D0-BF26-5F75CA175D81}" type="datetimeFigureOut">
              <a:rPr lang="en-GB" smtClean="0"/>
              <a:t>09/03/2026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3E35E-085D-76D9-14C2-0C366802C6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F6FD0D-1C31-8489-6C4A-0C5F4346A2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3431C6-6266-4F37-A0BF-C0250231C1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702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5FA885-8B0C-B410-2B7E-4113FA24692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Dividing by 10, 100, 100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AF7D88-C098-BFE2-E734-2C193753D61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9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44B7C-CD65-31FA-0A62-2355DC36E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When we see the following: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B95156-427A-851A-9387-4FDDCB4B46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8206" y="1690688"/>
            <a:ext cx="10515600" cy="47651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____ ÷ 10 =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____ ÷ 100 =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____ ÷ 1000 =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7C8E38-5451-368E-2BF3-C5B5481DD7A5}"/>
              </a:ext>
            </a:extLst>
          </p:cNvPr>
          <p:cNvSpPr txBox="1"/>
          <p:nvPr/>
        </p:nvSpPr>
        <p:spPr>
          <a:xfrm>
            <a:off x="5296394" y="2814452"/>
            <a:ext cx="5380512" cy="769441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</a:rPr>
              <a:t>What do we draw?</a:t>
            </a:r>
          </a:p>
        </p:txBody>
      </p:sp>
    </p:spTree>
    <p:extLst>
      <p:ext uri="{BB962C8B-B14F-4D97-AF65-F5344CB8AC3E}">
        <p14:creationId xmlns:p14="http://schemas.microsoft.com/office/powerpoint/2010/main" val="18409555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1DF188-BD26-027F-2025-BC0D90B753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6173" y="1864710"/>
            <a:ext cx="8599653" cy="363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4123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A958C6-4877-D0C9-EF74-4CCC647CC9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0748" y="1757859"/>
            <a:ext cx="9110503" cy="3844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06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201E33-D007-49D3-A1B7-C57DB94282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8924" y="1579651"/>
            <a:ext cx="9430215" cy="405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0404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AC04E4-0A12-AC9F-7151-9EB0E74E42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690" y="1274906"/>
            <a:ext cx="9972396" cy="4308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44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06A0199-85C4-45EC-BF90-FA28D800B3C3}">
  <ds:schemaRefs>
    <ds:schemaRef ds:uri="http://schemas.microsoft.com/office/2006/metadata/properties"/>
    <ds:schemaRef ds:uri="http://schemas.microsoft.com/office/infopath/2007/PartnerControls"/>
    <ds:schemaRef ds:uri="50a9a6e3-a2d9-47de-873a-7678799a3568"/>
    <ds:schemaRef ds:uri="6ff4603a-398c-4165-b1da-8c08ff1d4042"/>
  </ds:schemaRefs>
</ds:datastoreItem>
</file>

<file path=customXml/itemProps2.xml><?xml version="1.0" encoding="utf-8"?>
<ds:datastoreItem xmlns:ds="http://schemas.openxmlformats.org/officeDocument/2006/customXml" ds:itemID="{A5FB9C71-0642-4566-A42A-234235CFAD8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FB0A267-BF5C-4D10-A7B1-63B2444E13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30</Words>
  <Application>Microsoft Office PowerPoint</Application>
  <PresentationFormat>Widescreen</PresentationFormat>
  <Paragraphs>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Dividing by 10, 100, 100</vt:lpstr>
      <vt:lpstr>When we see the following: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2026-02-13T10:03:22Z</dcterms:created>
  <dcterms:modified xsi:type="dcterms:W3CDTF">2026-03-09T14:30:41Z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