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56" r:id="rId5"/>
    <p:sldId id="257" r:id="rId6"/>
    <p:sldId id="293" r:id="rId7"/>
    <p:sldId id="294" r:id="rId8"/>
    <p:sldId id="296" r:id="rId9"/>
    <p:sldId id="295" r:id="rId10"/>
    <p:sldId id="297" r:id="rId11"/>
    <p:sldId id="298" r:id="rId12"/>
    <p:sldId id="283" r:id="rId13"/>
    <p:sldId id="284" r:id="rId14"/>
    <p:sldId id="299" r:id="rId15"/>
    <p:sldId id="285" r:id="rId16"/>
    <p:sldId id="300" r:id="rId17"/>
    <p:sldId id="25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2805A4-832A-443C-B2D9-CBFEB625D2F8}" v="583" dt="2026-04-14T10:27:05.5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undo custSel addSld delSld modSld">
      <pc:chgData name="Elisabeth Jones" userId="d871a531-438d-4e91-81ec-befa55583ca5" providerId="ADAL" clId="{B9B676CA-4031-44C8-8AA8-8D8C41A72080}" dt="2026-04-14T10:27:05.578" v="1920" actId="115"/>
      <pc:docMkLst>
        <pc:docMk/>
      </pc:docMkLst>
      <pc:sldChg chg="addSp modSp mod">
        <pc:chgData name="Elisabeth Jones" userId="d871a531-438d-4e91-81ec-befa55583ca5" providerId="ADAL" clId="{B9B676CA-4031-44C8-8AA8-8D8C41A72080}" dt="2026-04-14T10:12:40.194" v="34" actId="9405"/>
        <pc:sldMkLst>
          <pc:docMk/>
          <pc:sldMk cId="4264571299" sldId="256"/>
        </pc:sldMkLst>
        <pc:spChg chg="mod">
          <ac:chgData name="Elisabeth Jones" userId="d871a531-438d-4e91-81ec-befa55583ca5" providerId="ADAL" clId="{B9B676CA-4031-44C8-8AA8-8D8C41A72080}" dt="2026-04-14T10:12:26.016" v="33" actId="115"/>
          <ac:spMkLst>
            <pc:docMk/>
            <pc:sldMk cId="4264571299" sldId="256"/>
            <ac:spMk id="2" creationId="{5EAF43B6-E28A-9153-BAC7-03FB8787E8FC}"/>
          </ac:spMkLst>
        </pc:spChg>
        <pc:inkChg chg="add">
          <ac:chgData name="Elisabeth Jones" userId="d871a531-438d-4e91-81ec-befa55583ca5" providerId="ADAL" clId="{B9B676CA-4031-44C8-8AA8-8D8C41A72080}" dt="2026-04-14T10:12:40.194" v="34" actId="9405"/>
          <ac:inkMkLst>
            <pc:docMk/>
            <pc:sldMk cId="4264571299" sldId="256"/>
            <ac:inkMk id="3" creationId="{F3A55C78-2CFD-86F9-0ECD-2505264BC0CE}"/>
          </ac:inkMkLst>
        </pc:inkChg>
      </pc:sldChg>
      <pc:sldChg chg="addSp modSp mod modAnim">
        <pc:chgData name="Elisabeth Jones" userId="d871a531-438d-4e91-81ec-befa55583ca5" providerId="ADAL" clId="{B9B676CA-4031-44C8-8AA8-8D8C41A72080}" dt="2026-04-14T10:21:50.207" v="1527"/>
        <pc:sldMkLst>
          <pc:docMk/>
          <pc:sldMk cId="472370712" sldId="257"/>
        </pc:sldMkLst>
        <pc:spChg chg="mod">
          <ac:chgData name="Elisabeth Jones" userId="d871a531-438d-4e91-81ec-befa55583ca5" providerId="ADAL" clId="{B9B676CA-4031-44C8-8AA8-8D8C41A72080}" dt="2026-04-14T10:16:19.623" v="867" actId="115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B9B676CA-4031-44C8-8AA8-8D8C41A72080}" dt="2026-04-14T10:14:00.865" v="372" actId="115"/>
          <ac:spMkLst>
            <pc:docMk/>
            <pc:sldMk cId="472370712" sldId="257"/>
            <ac:spMk id="3" creationId="{71486D87-F00C-96AA-C3D1-D83BAEA3D58C}"/>
          </ac:spMkLst>
        </pc:spChg>
        <pc:spChg chg="add mod">
          <ac:chgData name="Elisabeth Jones" userId="d871a531-438d-4e91-81ec-befa55583ca5" providerId="ADAL" clId="{B9B676CA-4031-44C8-8AA8-8D8C41A72080}" dt="2026-04-14T10:14:42.365" v="450" actId="14100"/>
          <ac:spMkLst>
            <pc:docMk/>
            <pc:sldMk cId="472370712" sldId="257"/>
            <ac:spMk id="5" creationId="{DFCA5786-AE01-BE97-CFF4-18782853F6C6}"/>
          </ac:spMkLst>
        </pc:spChg>
        <pc:inkChg chg="add">
          <ac:chgData name="Elisabeth Jones" userId="d871a531-438d-4e91-81ec-befa55583ca5" providerId="ADAL" clId="{B9B676CA-4031-44C8-8AA8-8D8C41A72080}" dt="2026-04-14T10:12:41.768" v="35" actId="9405"/>
          <ac:inkMkLst>
            <pc:docMk/>
            <pc:sldMk cId="472370712" sldId="257"/>
            <ac:inkMk id="4" creationId="{934328E1-74F9-C22A-ACBC-7ED486218524}"/>
          </ac:inkMkLst>
        </pc:inkChg>
      </pc:sldChg>
      <pc:sldChg chg="del">
        <pc:chgData name="Elisabeth Jones" userId="d871a531-438d-4e91-81ec-befa55583ca5" providerId="ADAL" clId="{B9B676CA-4031-44C8-8AA8-8D8C41A72080}" dt="2026-04-14T10:16:13.035" v="862" actId="47"/>
        <pc:sldMkLst>
          <pc:docMk/>
          <pc:sldMk cId="3933183632" sldId="258"/>
        </pc:sldMkLst>
      </pc:sldChg>
      <pc:sldChg chg="addSp modSp mod modAnim">
        <pc:chgData name="Elisabeth Jones" userId="d871a531-438d-4e91-81ec-befa55583ca5" providerId="ADAL" clId="{B9B676CA-4031-44C8-8AA8-8D8C41A72080}" dt="2026-04-14T10:26:35.986" v="1913"/>
        <pc:sldMkLst>
          <pc:docMk/>
          <pc:sldMk cId="3376033298" sldId="283"/>
        </pc:sldMkLst>
        <pc:spChg chg="mod">
          <ac:chgData name="Elisabeth Jones" userId="d871a531-438d-4e91-81ec-befa55583ca5" providerId="ADAL" clId="{B9B676CA-4031-44C8-8AA8-8D8C41A72080}" dt="2026-04-14T10:24:49.175" v="1737" actId="122"/>
          <ac:spMkLst>
            <pc:docMk/>
            <pc:sldMk cId="3376033298" sldId="283"/>
            <ac:spMk id="3" creationId="{8CF16068-23A5-B64E-591D-CF07C3EBDE6E}"/>
          </ac:spMkLst>
        </pc:spChg>
        <pc:spChg chg="add mod">
          <ac:chgData name="Elisabeth Jones" userId="d871a531-438d-4e91-81ec-befa55583ca5" providerId="ADAL" clId="{B9B676CA-4031-44C8-8AA8-8D8C41A72080}" dt="2026-04-14T10:24:58.266" v="1739" actId="207"/>
          <ac:spMkLst>
            <pc:docMk/>
            <pc:sldMk cId="3376033298" sldId="283"/>
            <ac:spMk id="4" creationId="{276EE8EC-2F66-970A-9342-AC63B80F96F3}"/>
          </ac:spMkLst>
        </pc:spChg>
        <pc:spChg chg="add mod">
          <ac:chgData name="Elisabeth Jones" userId="d871a531-438d-4e91-81ec-befa55583ca5" providerId="ADAL" clId="{B9B676CA-4031-44C8-8AA8-8D8C41A72080}" dt="2026-04-14T10:25:02.609" v="1741" actId="1076"/>
          <ac:spMkLst>
            <pc:docMk/>
            <pc:sldMk cId="3376033298" sldId="283"/>
            <ac:spMk id="5" creationId="{85F6F14A-C94D-BAC8-7296-A66A899211AB}"/>
          </ac:spMkLst>
        </pc:spChg>
      </pc:sldChg>
      <pc:sldChg chg="modSp mod modAnim">
        <pc:chgData name="Elisabeth Jones" userId="d871a531-438d-4e91-81ec-befa55583ca5" providerId="ADAL" clId="{B9B676CA-4031-44C8-8AA8-8D8C41A72080}" dt="2026-04-14T10:26:38.595" v="1914"/>
        <pc:sldMkLst>
          <pc:docMk/>
          <pc:sldMk cId="1870567175" sldId="284"/>
        </pc:sldMkLst>
        <pc:spChg chg="mod">
          <ac:chgData name="Elisabeth Jones" userId="d871a531-438d-4e91-81ec-befa55583ca5" providerId="ADAL" clId="{B9B676CA-4031-44C8-8AA8-8D8C41A72080}" dt="2026-04-14T10:25:33.906" v="1804"/>
          <ac:spMkLst>
            <pc:docMk/>
            <pc:sldMk cId="1870567175" sldId="284"/>
            <ac:spMk id="3" creationId="{C622BB1D-91A2-C246-88DA-0AE7D9EE9FAF}"/>
          </ac:spMkLst>
        </pc:spChg>
      </pc:sldChg>
      <pc:sldChg chg="modSp mod modAnim">
        <pc:chgData name="Elisabeth Jones" userId="d871a531-438d-4e91-81ec-befa55583ca5" providerId="ADAL" clId="{B9B676CA-4031-44C8-8AA8-8D8C41A72080}" dt="2026-04-14T10:26:43.313" v="1916"/>
        <pc:sldMkLst>
          <pc:docMk/>
          <pc:sldMk cId="3531244177" sldId="285"/>
        </pc:sldMkLst>
        <pc:spChg chg="mod">
          <ac:chgData name="Elisabeth Jones" userId="d871a531-438d-4e91-81ec-befa55583ca5" providerId="ADAL" clId="{B9B676CA-4031-44C8-8AA8-8D8C41A72080}" dt="2026-04-14T10:26:30.393" v="1912" actId="14100"/>
          <ac:spMkLst>
            <pc:docMk/>
            <pc:sldMk cId="3531244177" sldId="285"/>
            <ac:spMk id="3" creationId="{FFDC293E-5D6B-F8D4-B6B3-5C1CCA5F4EBE}"/>
          </ac:spMkLst>
        </pc:spChg>
      </pc:sldChg>
      <pc:sldChg chg="del">
        <pc:chgData name="Elisabeth Jones" userId="d871a531-438d-4e91-81ec-befa55583ca5" providerId="ADAL" clId="{B9B676CA-4031-44C8-8AA8-8D8C41A72080}" dt="2026-04-14T10:16:14.758" v="864" actId="47"/>
        <pc:sldMkLst>
          <pc:docMk/>
          <pc:sldMk cId="566373557" sldId="286"/>
        </pc:sldMkLst>
      </pc:sldChg>
      <pc:sldChg chg="del">
        <pc:chgData name="Elisabeth Jones" userId="d871a531-438d-4e91-81ec-befa55583ca5" providerId="ADAL" clId="{B9B676CA-4031-44C8-8AA8-8D8C41A72080}" dt="2026-04-14T10:16:13.912" v="863" actId="47"/>
        <pc:sldMkLst>
          <pc:docMk/>
          <pc:sldMk cId="1343718463" sldId="287"/>
        </pc:sldMkLst>
      </pc:sldChg>
      <pc:sldChg chg="del">
        <pc:chgData name="Elisabeth Jones" userId="d871a531-438d-4e91-81ec-befa55583ca5" providerId="ADAL" clId="{B9B676CA-4031-44C8-8AA8-8D8C41A72080}" dt="2026-04-14T10:16:11.422" v="861" actId="47"/>
        <pc:sldMkLst>
          <pc:docMk/>
          <pc:sldMk cId="525736045" sldId="288"/>
        </pc:sldMkLst>
      </pc:sldChg>
      <pc:sldChg chg="del">
        <pc:chgData name="Elisabeth Jones" userId="d871a531-438d-4e91-81ec-befa55583ca5" providerId="ADAL" clId="{B9B676CA-4031-44C8-8AA8-8D8C41A72080}" dt="2026-04-14T10:16:15.744" v="866" actId="47"/>
        <pc:sldMkLst>
          <pc:docMk/>
          <pc:sldMk cId="3155128007" sldId="289"/>
        </pc:sldMkLst>
      </pc:sldChg>
      <pc:sldChg chg="del">
        <pc:chgData name="Elisabeth Jones" userId="d871a531-438d-4e91-81ec-befa55583ca5" providerId="ADAL" clId="{B9B676CA-4031-44C8-8AA8-8D8C41A72080}" dt="2026-04-14T10:16:15.178" v="865" actId="47"/>
        <pc:sldMkLst>
          <pc:docMk/>
          <pc:sldMk cId="1847884251" sldId="290"/>
        </pc:sldMkLst>
      </pc:sldChg>
      <pc:sldChg chg="del">
        <pc:chgData name="Elisabeth Jones" userId="d871a531-438d-4e91-81ec-befa55583ca5" providerId="ADAL" clId="{B9B676CA-4031-44C8-8AA8-8D8C41A72080}" dt="2026-04-14T10:24:19.663" v="1636" actId="47"/>
        <pc:sldMkLst>
          <pc:docMk/>
          <pc:sldMk cId="837399807" sldId="291"/>
        </pc:sldMkLst>
      </pc:sldChg>
      <pc:sldChg chg="del">
        <pc:chgData name="Elisabeth Jones" userId="d871a531-438d-4e91-81ec-befa55583ca5" providerId="ADAL" clId="{B9B676CA-4031-44C8-8AA8-8D8C41A72080}" dt="2026-04-14T10:26:51.770" v="1918" actId="47"/>
        <pc:sldMkLst>
          <pc:docMk/>
          <pc:sldMk cId="4280460291" sldId="292"/>
        </pc:sldMkLst>
      </pc:sldChg>
      <pc:sldChg chg="modSp new mod modAnim">
        <pc:chgData name="Elisabeth Jones" userId="d871a531-438d-4e91-81ec-befa55583ca5" providerId="ADAL" clId="{B9B676CA-4031-44C8-8AA8-8D8C41A72080}" dt="2026-04-14T10:21:52.550" v="1528"/>
        <pc:sldMkLst>
          <pc:docMk/>
          <pc:sldMk cId="2845106948" sldId="293"/>
        </pc:sldMkLst>
        <pc:spChg chg="mod">
          <ac:chgData name="Elisabeth Jones" userId="d871a531-438d-4e91-81ec-befa55583ca5" providerId="ADAL" clId="{B9B676CA-4031-44C8-8AA8-8D8C41A72080}" dt="2026-04-14T10:14:59.865" v="505" actId="313"/>
          <ac:spMkLst>
            <pc:docMk/>
            <pc:sldMk cId="2845106948" sldId="293"/>
            <ac:spMk id="2" creationId="{3D8EB565-B668-A8B6-9AA6-87172216CF5C}"/>
          </ac:spMkLst>
        </pc:spChg>
        <pc:spChg chg="mod">
          <ac:chgData name="Elisabeth Jones" userId="d871a531-438d-4e91-81ec-befa55583ca5" providerId="ADAL" clId="{B9B676CA-4031-44C8-8AA8-8D8C41A72080}" dt="2026-04-14T10:16:23.697" v="868" actId="1076"/>
          <ac:spMkLst>
            <pc:docMk/>
            <pc:sldMk cId="2845106948" sldId="293"/>
            <ac:spMk id="3" creationId="{8CC3D370-C9A8-BC0A-CEAB-34F524839026}"/>
          </ac:spMkLst>
        </pc:spChg>
      </pc:sldChg>
      <pc:sldChg chg="addSp modSp new mod modAnim">
        <pc:chgData name="Elisabeth Jones" userId="d871a531-438d-4e91-81ec-befa55583ca5" providerId="ADAL" clId="{B9B676CA-4031-44C8-8AA8-8D8C41A72080}" dt="2026-04-14T10:21:55.003" v="1529"/>
        <pc:sldMkLst>
          <pc:docMk/>
          <pc:sldMk cId="2643226396" sldId="294"/>
        </pc:sldMkLst>
        <pc:spChg chg="mod">
          <ac:chgData name="Elisabeth Jones" userId="d871a531-438d-4e91-81ec-befa55583ca5" providerId="ADAL" clId="{B9B676CA-4031-44C8-8AA8-8D8C41A72080}" dt="2026-04-14T10:19:22.326" v="1308" actId="20577"/>
          <ac:spMkLst>
            <pc:docMk/>
            <pc:sldMk cId="2643226396" sldId="294"/>
            <ac:spMk id="2" creationId="{9D385E9D-65F4-B8FC-795D-15F9362F7EAF}"/>
          </ac:spMkLst>
        </pc:spChg>
        <pc:spChg chg="mod">
          <ac:chgData name="Elisabeth Jones" userId="d871a531-438d-4e91-81ec-befa55583ca5" providerId="ADAL" clId="{B9B676CA-4031-44C8-8AA8-8D8C41A72080}" dt="2026-04-14T10:18:55.855" v="1292" actId="20577"/>
          <ac:spMkLst>
            <pc:docMk/>
            <pc:sldMk cId="2643226396" sldId="294"/>
            <ac:spMk id="3" creationId="{60FE5501-D08E-C639-9FA0-1511C3DF3B03}"/>
          </ac:spMkLst>
        </pc:spChg>
        <pc:inkChg chg="add mod">
          <ac:chgData name="Elisabeth Jones" userId="d871a531-438d-4e91-81ec-befa55583ca5" providerId="ADAL" clId="{B9B676CA-4031-44C8-8AA8-8D8C41A72080}" dt="2026-04-14T10:19:01.782" v="1293" actId="1076"/>
          <ac:inkMkLst>
            <pc:docMk/>
            <pc:sldMk cId="2643226396" sldId="294"/>
            <ac:inkMk id="4" creationId="{98D80671-FF6D-9D6C-A222-2486B35B16BF}"/>
          </ac:inkMkLst>
        </pc:inkChg>
      </pc:sldChg>
      <pc:sldChg chg="addSp delSp modSp new mod modAnim">
        <pc:chgData name="Elisabeth Jones" userId="d871a531-438d-4e91-81ec-befa55583ca5" providerId="ADAL" clId="{B9B676CA-4031-44C8-8AA8-8D8C41A72080}" dt="2026-04-14T10:22:00.517" v="1531"/>
        <pc:sldMkLst>
          <pc:docMk/>
          <pc:sldMk cId="574023351" sldId="295"/>
        </pc:sldMkLst>
        <pc:spChg chg="mod">
          <ac:chgData name="Elisabeth Jones" userId="d871a531-438d-4e91-81ec-befa55583ca5" providerId="ADAL" clId="{B9B676CA-4031-44C8-8AA8-8D8C41A72080}" dt="2026-04-14T10:20:40.262" v="1508" actId="20577"/>
          <ac:spMkLst>
            <pc:docMk/>
            <pc:sldMk cId="574023351" sldId="295"/>
            <ac:spMk id="2" creationId="{F147756B-8596-317F-877D-4636622650F5}"/>
          </ac:spMkLst>
        </pc:spChg>
        <pc:spChg chg="del mod">
          <ac:chgData name="Elisabeth Jones" userId="d871a531-438d-4e91-81ec-befa55583ca5" providerId="ADAL" clId="{B9B676CA-4031-44C8-8AA8-8D8C41A72080}" dt="2026-04-14T10:21:18.501" v="1510"/>
          <ac:spMkLst>
            <pc:docMk/>
            <pc:sldMk cId="574023351" sldId="295"/>
            <ac:spMk id="3" creationId="{1D6797CC-BC7D-9DFD-9270-AFFA7804F2ED}"/>
          </ac:spMkLst>
        </pc:spChg>
        <pc:spChg chg="add mod">
          <ac:chgData name="Elisabeth Jones" userId="d871a531-438d-4e91-81ec-befa55583ca5" providerId="ADAL" clId="{B9B676CA-4031-44C8-8AA8-8D8C41A72080}" dt="2026-04-14T10:21:43.834" v="1526" actId="1076"/>
          <ac:spMkLst>
            <pc:docMk/>
            <pc:sldMk cId="574023351" sldId="295"/>
            <ac:spMk id="4" creationId="{3936A72D-4EFE-FF29-6EF9-D36DE9D5DDB0}"/>
          </ac:spMkLst>
        </pc:spChg>
      </pc:sldChg>
      <pc:sldChg chg="modSp add mod modAnim">
        <pc:chgData name="Elisabeth Jones" userId="d871a531-438d-4e91-81ec-befa55583ca5" providerId="ADAL" clId="{B9B676CA-4031-44C8-8AA8-8D8C41A72080}" dt="2026-04-14T10:21:58.237" v="1530"/>
        <pc:sldMkLst>
          <pc:docMk/>
          <pc:sldMk cId="865484910" sldId="296"/>
        </pc:sldMkLst>
        <pc:spChg chg="mod">
          <ac:chgData name="Elisabeth Jones" userId="d871a531-438d-4e91-81ec-befa55583ca5" providerId="ADAL" clId="{B9B676CA-4031-44C8-8AA8-8D8C41A72080}" dt="2026-04-14T10:19:29.614" v="1335" actId="20577"/>
          <ac:spMkLst>
            <pc:docMk/>
            <pc:sldMk cId="865484910" sldId="296"/>
            <ac:spMk id="2" creationId="{2824C25C-E871-AEB2-A873-0AA8C00E232F}"/>
          </ac:spMkLst>
        </pc:spChg>
        <pc:spChg chg="mod">
          <ac:chgData name="Elisabeth Jones" userId="d871a531-438d-4e91-81ec-befa55583ca5" providerId="ADAL" clId="{B9B676CA-4031-44C8-8AA8-8D8C41A72080}" dt="2026-04-14T10:20:14.574" v="1434" actId="20577"/>
          <ac:spMkLst>
            <pc:docMk/>
            <pc:sldMk cId="865484910" sldId="296"/>
            <ac:spMk id="3" creationId="{B0F7A7FA-3D19-08AE-EA53-AC3CFA371947}"/>
          </ac:spMkLst>
        </pc:spChg>
        <pc:inkChg chg="mod">
          <ac:chgData name="Elisabeth Jones" userId="d871a531-438d-4e91-81ec-befa55583ca5" providerId="ADAL" clId="{B9B676CA-4031-44C8-8AA8-8D8C41A72080}" dt="2026-04-14T10:19:53.886" v="1379" actId="14100"/>
          <ac:inkMkLst>
            <pc:docMk/>
            <pc:sldMk cId="865484910" sldId="296"/>
            <ac:inkMk id="4" creationId="{BE221AFF-4BB4-B3C7-CA44-5A9995C82F80}"/>
          </ac:inkMkLst>
        </pc:inkChg>
      </pc:sldChg>
      <pc:sldChg chg="addSp delSp modSp add mod modAnim">
        <pc:chgData name="Elisabeth Jones" userId="d871a531-438d-4e91-81ec-befa55583ca5" providerId="ADAL" clId="{B9B676CA-4031-44C8-8AA8-8D8C41A72080}" dt="2026-04-14T10:23:19.264" v="1582"/>
        <pc:sldMkLst>
          <pc:docMk/>
          <pc:sldMk cId="317208192" sldId="297"/>
        </pc:sldMkLst>
        <pc:spChg chg="mod">
          <ac:chgData name="Elisabeth Jones" userId="d871a531-438d-4e91-81ec-befa55583ca5" providerId="ADAL" clId="{B9B676CA-4031-44C8-8AA8-8D8C41A72080}" dt="2026-04-14T10:23:15.999" v="1580" actId="14100"/>
          <ac:spMkLst>
            <pc:docMk/>
            <pc:sldMk cId="317208192" sldId="297"/>
            <ac:spMk id="2" creationId="{F88F152F-5AA7-9AB1-1E5A-DEBD69DCB00A}"/>
          </ac:spMkLst>
        </pc:spChg>
        <pc:spChg chg="add mod">
          <ac:chgData name="Elisabeth Jones" userId="d871a531-438d-4e91-81ec-befa55583ca5" providerId="ADAL" clId="{B9B676CA-4031-44C8-8AA8-8D8C41A72080}" dt="2026-04-14T10:23:18.171" v="1581" actId="1076"/>
          <ac:spMkLst>
            <pc:docMk/>
            <pc:sldMk cId="317208192" sldId="297"/>
            <ac:spMk id="3" creationId="{0429F0DA-E5D4-494F-EBFB-6307EF01F38C}"/>
          </ac:spMkLst>
        </pc:spChg>
        <pc:spChg chg="del mod">
          <ac:chgData name="Elisabeth Jones" userId="d871a531-438d-4e91-81ec-befa55583ca5" providerId="ADAL" clId="{B9B676CA-4031-44C8-8AA8-8D8C41A72080}" dt="2026-04-14T10:22:32.523" v="1558"/>
          <ac:spMkLst>
            <pc:docMk/>
            <pc:sldMk cId="317208192" sldId="297"/>
            <ac:spMk id="4" creationId="{7951F8FD-C54F-A6A8-201C-B835BB462534}"/>
          </ac:spMkLst>
        </pc:spChg>
      </pc:sldChg>
      <pc:sldChg chg="addSp delSp modSp add mod modAnim">
        <pc:chgData name="Elisabeth Jones" userId="d871a531-438d-4e91-81ec-befa55583ca5" providerId="ADAL" clId="{B9B676CA-4031-44C8-8AA8-8D8C41A72080}" dt="2026-04-14T10:24:15.476" v="1635"/>
        <pc:sldMkLst>
          <pc:docMk/>
          <pc:sldMk cId="1788228413" sldId="298"/>
        </pc:sldMkLst>
        <pc:spChg chg="mod">
          <ac:chgData name="Elisabeth Jones" userId="d871a531-438d-4e91-81ec-befa55583ca5" providerId="ADAL" clId="{B9B676CA-4031-44C8-8AA8-8D8C41A72080}" dt="2026-04-14T10:23:35.088" v="1616" actId="20577"/>
          <ac:spMkLst>
            <pc:docMk/>
            <pc:sldMk cId="1788228413" sldId="298"/>
            <ac:spMk id="2" creationId="{C707F758-B038-03C8-A2D7-735A259333E6}"/>
          </ac:spMkLst>
        </pc:spChg>
        <pc:spChg chg="del mod">
          <ac:chgData name="Elisabeth Jones" userId="d871a531-438d-4e91-81ec-befa55583ca5" providerId="ADAL" clId="{B9B676CA-4031-44C8-8AA8-8D8C41A72080}" dt="2026-04-14T10:23:47.732" v="1618"/>
          <ac:spMkLst>
            <pc:docMk/>
            <pc:sldMk cId="1788228413" sldId="298"/>
            <ac:spMk id="3" creationId="{D1BC2660-8754-6D39-E530-C580D6BCB787}"/>
          </ac:spMkLst>
        </pc:spChg>
        <pc:spChg chg="add mod">
          <ac:chgData name="Elisabeth Jones" userId="d871a531-438d-4e91-81ec-befa55583ca5" providerId="ADAL" clId="{B9B676CA-4031-44C8-8AA8-8D8C41A72080}" dt="2026-04-14T10:24:13.477" v="1634" actId="1076"/>
          <ac:spMkLst>
            <pc:docMk/>
            <pc:sldMk cId="1788228413" sldId="298"/>
            <ac:spMk id="4" creationId="{520C9858-A0B6-71E4-4181-1DD7D7B7FC17}"/>
          </ac:spMkLst>
        </pc:spChg>
      </pc:sldChg>
      <pc:sldChg chg="modSp add mod modAnim">
        <pc:chgData name="Elisabeth Jones" userId="d871a531-438d-4e91-81ec-befa55583ca5" providerId="ADAL" clId="{B9B676CA-4031-44C8-8AA8-8D8C41A72080}" dt="2026-04-14T10:26:40.610" v="1915"/>
        <pc:sldMkLst>
          <pc:docMk/>
          <pc:sldMk cId="3485260014" sldId="299"/>
        </pc:sldMkLst>
        <pc:spChg chg="mod">
          <ac:chgData name="Elisabeth Jones" userId="d871a531-438d-4e91-81ec-befa55583ca5" providerId="ADAL" clId="{B9B676CA-4031-44C8-8AA8-8D8C41A72080}" dt="2026-04-14T10:25:52.223" v="1823"/>
          <ac:spMkLst>
            <pc:docMk/>
            <pc:sldMk cId="3485260014" sldId="299"/>
            <ac:spMk id="3" creationId="{472EA66C-B453-2DF2-EBD0-2368C1CB230E}"/>
          </ac:spMkLst>
        </pc:spChg>
      </pc:sldChg>
      <pc:sldChg chg="modSp add modAnim">
        <pc:chgData name="Elisabeth Jones" userId="d871a531-438d-4e91-81ec-befa55583ca5" providerId="ADAL" clId="{B9B676CA-4031-44C8-8AA8-8D8C41A72080}" dt="2026-04-14T10:27:05.578" v="1920" actId="115"/>
        <pc:sldMkLst>
          <pc:docMk/>
          <pc:sldMk cId="4180316602" sldId="300"/>
        </pc:sldMkLst>
        <pc:spChg chg="mod">
          <ac:chgData name="Elisabeth Jones" userId="d871a531-438d-4e91-81ec-befa55583ca5" providerId="ADAL" clId="{B9B676CA-4031-44C8-8AA8-8D8C41A72080}" dt="2026-04-14T10:27:05.578" v="1920" actId="115"/>
          <ac:spMkLst>
            <pc:docMk/>
            <pc:sldMk cId="4180316602" sldId="300"/>
            <ac:spMk id="3" creationId="{90DA9653-399B-6369-C529-56A1867CC1B2}"/>
          </ac:spMkLst>
        </pc:spChg>
      </pc:sldChg>
    </pc:docChg>
  </pc:docChgLst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3-23T19:55:54.895" v="1533"/>
      <pc:docMkLst>
        <pc:docMk/>
      </pc:docMkLst>
      <pc:sldChg chg="modSp mod">
        <pc:chgData name="Elisabeth Jones" userId="d871a531-438d-4e91-81ec-befa55583ca5" providerId="ADAL" clId="{7D45C4F6-F8BD-4FB2-8BFD-6165C5C1085F}" dt="2026-03-22T11:04:55.973" v="14" actId="20577"/>
        <pc:sldMkLst>
          <pc:docMk/>
          <pc:sldMk cId="4264571299" sldId="256"/>
        </pc:sldMkLst>
        <pc:spChg chg="mod">
          <ac:chgData name="Elisabeth Jones" userId="d871a531-438d-4e91-81ec-befa55583ca5" providerId="ADAL" clId="{7D45C4F6-F8BD-4FB2-8BFD-6165C5C1085F}" dt="2026-03-22T11:04:55.973" v="14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mod modAnim">
        <pc:chgData name="Elisabeth Jones" userId="d871a531-438d-4e91-81ec-befa55583ca5" providerId="ADAL" clId="{7D45C4F6-F8BD-4FB2-8BFD-6165C5C1085F}" dt="2026-03-22T11:05:44.346" v="202" actId="20577"/>
        <pc:sldMkLst>
          <pc:docMk/>
          <pc:sldMk cId="472370712" sldId="257"/>
        </pc:sldMkLst>
        <pc:spChg chg="mod">
          <ac:chgData name="Elisabeth Jones" userId="d871a531-438d-4e91-81ec-befa55583ca5" providerId="ADAL" clId="{7D45C4F6-F8BD-4FB2-8BFD-6165C5C1085F}" dt="2026-03-22T11:05:04.107" v="39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7D45C4F6-F8BD-4FB2-8BFD-6165C5C1085F}" dt="2026-03-22T11:05:44.346" v="202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delSp modSp mod modAnim">
        <pc:chgData name="Elisabeth Jones" userId="d871a531-438d-4e91-81ec-befa55583ca5" providerId="ADAL" clId="{7D45C4F6-F8BD-4FB2-8BFD-6165C5C1085F}" dt="2026-03-23T19:53:13.470" v="1332" actId="478"/>
        <pc:sldMkLst>
          <pc:docMk/>
          <pc:sldMk cId="3376033298" sldId="283"/>
        </pc:sldMkLst>
        <pc:spChg chg="mod">
          <ac:chgData name="Elisabeth Jones" userId="d871a531-438d-4e91-81ec-befa55583ca5" providerId="ADAL" clId="{7D45C4F6-F8BD-4FB2-8BFD-6165C5C1085F}" dt="2026-03-23T19:53:08.920" v="1331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delSp modSp mod modAnim">
        <pc:chgData name="Elisabeth Jones" userId="d871a531-438d-4e91-81ec-befa55583ca5" providerId="ADAL" clId="{7D45C4F6-F8BD-4FB2-8BFD-6165C5C1085F}" dt="2026-03-23T19:54:00.347" v="1408"/>
        <pc:sldMkLst>
          <pc:docMk/>
          <pc:sldMk cId="1870567175" sldId="284"/>
        </pc:sldMkLst>
        <pc:spChg chg="mod">
          <ac:chgData name="Elisabeth Jones" userId="d871a531-438d-4e91-81ec-befa55583ca5" providerId="ADAL" clId="{7D45C4F6-F8BD-4FB2-8BFD-6165C5C1085F}" dt="2026-03-23T19:53:54.812" v="1406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delSp modSp mod modAnim">
        <pc:chgData name="Elisabeth Jones" userId="d871a531-438d-4e91-81ec-befa55583ca5" providerId="ADAL" clId="{7D45C4F6-F8BD-4FB2-8BFD-6165C5C1085F}" dt="2026-03-23T19:55:00.443" v="1440" actId="5793"/>
        <pc:sldMkLst>
          <pc:docMk/>
          <pc:sldMk cId="3531244177" sldId="285"/>
        </pc:sldMkLst>
        <pc:spChg chg="mod">
          <ac:chgData name="Elisabeth Jones" userId="d871a531-438d-4e91-81ec-befa55583ca5" providerId="ADAL" clId="{7D45C4F6-F8BD-4FB2-8BFD-6165C5C1085F}" dt="2026-03-23T19:55:00.443" v="1440" actId="5793"/>
          <ac:spMkLst>
            <pc:docMk/>
            <pc:sldMk cId="3531244177" sldId="285"/>
            <ac:spMk id="3" creationId="{FFDC293E-5D6B-F8D4-B6B3-5C1CCA5F4EBE}"/>
          </ac:spMkLst>
        </pc:spChg>
      </pc:sldChg>
      <pc:sldChg chg="addSp delSp modSp new mod modAnim">
        <pc:chgData name="Elisabeth Jones" userId="d871a531-438d-4e91-81ec-befa55583ca5" providerId="ADAL" clId="{7D45C4F6-F8BD-4FB2-8BFD-6165C5C1085F}" dt="2026-03-23T19:48:54.160" v="1245"/>
        <pc:sldMkLst>
          <pc:docMk/>
          <pc:sldMk cId="837399807" sldId="291"/>
        </pc:sldMkLst>
        <pc:spChg chg="mod">
          <ac:chgData name="Elisabeth Jones" userId="d871a531-438d-4e91-81ec-befa55583ca5" providerId="ADAL" clId="{7D45C4F6-F8BD-4FB2-8BFD-6165C5C1085F}" dt="2026-03-23T19:48:49.578" v="1244" actId="313"/>
          <ac:spMkLst>
            <pc:docMk/>
            <pc:sldMk cId="837399807" sldId="291"/>
            <ac:spMk id="2" creationId="{45962F40-1280-8415-F834-7563C2AE9694}"/>
          </ac:spMkLst>
        </pc:spChg>
        <pc:spChg chg="mod">
          <ac:chgData name="Elisabeth Jones" userId="d871a531-438d-4e91-81ec-befa55583ca5" providerId="ADAL" clId="{7D45C4F6-F8BD-4FB2-8BFD-6165C5C1085F}" dt="2026-03-23T19:48:41.404" v="1240" actId="113"/>
          <ac:spMkLst>
            <pc:docMk/>
            <pc:sldMk cId="837399807" sldId="291"/>
            <ac:spMk id="3" creationId="{0FFE3FA9-EA1B-456D-F050-6401CC14545C}"/>
          </ac:spMkLst>
        </pc:spChg>
      </pc:sldChg>
      <pc:sldChg chg="modSp new mod modAnim">
        <pc:chgData name="Elisabeth Jones" userId="d871a531-438d-4e91-81ec-befa55583ca5" providerId="ADAL" clId="{7D45C4F6-F8BD-4FB2-8BFD-6165C5C1085F}" dt="2026-03-23T19:55:54.895" v="1533"/>
        <pc:sldMkLst>
          <pc:docMk/>
          <pc:sldMk cId="4280460291" sldId="292"/>
        </pc:sldMkLst>
        <pc:spChg chg="mod">
          <ac:chgData name="Elisabeth Jones" userId="d871a531-438d-4e91-81ec-befa55583ca5" providerId="ADAL" clId="{7D45C4F6-F8BD-4FB2-8BFD-6165C5C1085F}" dt="2026-03-23T19:55:12.775" v="1466" actId="20577"/>
          <ac:spMkLst>
            <pc:docMk/>
            <pc:sldMk cId="4280460291" sldId="292"/>
            <ac:spMk id="2" creationId="{85F1FC47-CB4F-1152-A67B-48633A30C668}"/>
          </ac:spMkLst>
        </pc:spChg>
        <pc:spChg chg="mod">
          <ac:chgData name="Elisabeth Jones" userId="d871a531-438d-4e91-81ec-befa55583ca5" providerId="ADAL" clId="{7D45C4F6-F8BD-4FB2-8BFD-6165C5C1085F}" dt="2026-03-23T19:55:50.962" v="1532" actId="20577"/>
          <ac:spMkLst>
            <pc:docMk/>
            <pc:sldMk cId="4280460291" sldId="292"/>
            <ac:spMk id="3" creationId="{F4F56B61-0158-5906-243F-292B488BFD7E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4T10:12:40.19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0 161 24575,'6'1'0,"0"1"0,0 0 0,-1 0 0,1 1 0,-1 0 0,0 0 0,1 0 0,-1 0 0,-1 1 0,1 0 0,0 0 0,4 6 0,32 22 0,-24-24 0,0 0 0,1-1 0,0-1 0,0-1 0,0 0 0,1-1 0,-1-1 0,24 0 0,-4-3 0,-1-1 0,0-3 0,45-9 0,-52 7 0,0-2 0,-1-1 0,0-1 0,42-22 0,101-68 0,-164 95 0,9-6 0,1 1 0,1 1 0,0 0 0,0 2 0,1 0 0,-1 1 0,1 1 0,24-2 0,-34 5 0,0 1 0,0 1 0,0 0 0,0 0 0,0 1 0,0 0 0,0 1 0,0 0 0,0 1 0,-1 0 0,1 0 0,-1 1 0,0 0 0,0 1 0,0 0 0,0 1 0,-1-1 0,10 10 0,9 14 0,-1 1 0,27 39 0,-30-36 0,2-1 0,35 35 0,-51-58 0,1-1 0,0 0 0,0 0 0,1-1 0,-1-1 0,2 0 0,-1 0 0,0-1 0,1-1 0,0 0 0,17 4 0,25-1 0,1-3 0,-1-2 0,63-6 0,-39 1 0,-49 2 0,-1-1 0,1-1 0,31-8 0,-45 7 0,-1 0 0,0-2 0,1 1 0,-2-2 0,1 0 0,-1 0 0,19-15 0,-28 19 0,8-8 0,0 1 0,1 1 0,1 0 0,-1 0 0,2 1 0,-1 1 0,1 1 0,0 0 0,30-8 0,63-6 0,-25 4 0,0 3 0,110-4 0,-102 19 0,0 4 0,142 28 0,174 72 0,-400-103 0,0-1 0,0 0 0,0-1 0,0 0 0,1 0 0,-1 0 0,0-1 0,1 0 0,-1-1 0,0 1 0,0-1 0,13-4 0,-14 3 0,-1-1 0,1 0 0,0 0 0,-1 0 0,0-1 0,1 0 0,-2 0 0,1 0 0,0-1 0,-1 1 0,0-1 0,0 0 0,0-1 0,4-8 0,2-4 0,1 0 0,1 0 0,0 1 0,1 0 0,1 1 0,0 1 0,23-19 0,-16 18 0,1 1 0,0 1 0,1 1 0,1 1 0,0 0 0,42-12 0,-51 20 0,1 0 0,0 2 0,0 0 0,0 0 0,1 2 0,-1 0 0,0 1 0,0 0 0,0 1 0,0 1 0,0 1 0,18 6 0,45 22 0,79 43 0,51 22 0,-186-89 0,0 0 0,1-1 0,-1-2 0,2 0 0,-1-2 0,0 0 0,1-2 0,-1-1 0,1-1 0,-1 0 0,1-2 0,-1-1 0,0-1 0,0-2 0,-1 0 0,0-1 0,36-18 0,150-71 0,-180 86 0,1 2 0,1 1 0,0 1 0,0 1 0,40-1 0,-40 5 0,-1 2 0,1 1 0,57 9 0,-74-6 0,0-1 0,0 2 0,-1 0 0,0 0 0,0 2 0,0-1 0,0 2 0,-1-1 0,0 2 0,16 15 0,-18-15 0,-1 0 0,0 1 0,0 1 0,-1-1 0,0 1 0,-1 1 0,0-1 0,8 21 0,-7-14 0,1-1 0,1 0 0,1 0 0,0-1 0,1-1 0,0 0 0,2 0 0,0-1 0,17 12 0,-11-10 0,0-1 0,2-1 0,0-1 0,0-2 0,1 0 0,40 13 0,-52-21 0,0-1 0,1 0 0,-1 0 0,0-2 0,1 1 0,-1-1 0,1-1 0,-1 0 0,21-5 0,8-4 0,54-23 0,-36 12 0,19-3 0,0 3 0,2 4 0,91-9 0,-147 24 0,0-2 0,0-1 0,0 0 0,-1-2 0,0 0 0,0-2 0,-1 0 0,33-20 0,18-9 0,3 4 0,94-30 0,-53 21 0,-94 34 0,1 1 0,1 1 0,-1 1 0,1 2 0,0 0 0,0 1 0,26 1 0,-39 2 0,-1 1 0,0 0 0,1 0 0,-1 1 0,0 1 0,0 0 0,0 0 0,-1 1 0,1 0 0,-1 0 0,0 1 0,0 1 0,0-1 0,-1 1 0,0 1 0,0 0 0,0 0 0,10 13 0,-14-15 0,5 8 0,0-1 0,0-1 0,1 0 0,1 0 0,0-1 0,0 0 0,1-1 0,0 0 0,24 12 0,35 16 0,-48-24 0,1 0 0,0-1 0,1-2 0,0 0 0,1-2 0,-1-1 0,36 6 0,355-7 0,-259-9 0,-97 3 0,-10 1 0,70-7 0,-107 4 0,-1 0 0,1 0 0,-1-1 0,0-1 0,0 0 0,0 0 0,-1-1 0,1-1 0,-1 0 0,19-14 0,-23 13 0,0-1 0,0 0 0,-1 0 0,0 0 0,0-1 0,-1 0 0,0 0 0,4-12 0,-4 9 0,1 0 0,0 1 0,14-18 0,-17 25 0,1 0 0,0 0 0,0 0 0,0 1 0,0 0 0,1-1 0,0 1 0,-1 1 0,1-1 0,0 1 0,0 0 0,9-2 0,-2 0 0,0 2 0,1 0 0,-1 0 0,1 1 0,0 1 0,-1 0 0,1 1 0,0 0 0,-1 1 0,1 0 0,-1 1 0,0 1 0,0 0 0,0 0 0,0 1 0,-1 1 0,0 0 0,0 0 0,0 1 0,-1 1 0,0-1 0,0 2 0,-1-1 0,0 1 0,-1 1 0,0 0 0,0 0 0,6 12 0,15 35 0,-18-34 0,1 0 0,22 32 0,-29-48 0,1 0 0,0-1 0,0 0 0,1 0 0,-1 0 0,1-1 0,0 0 0,1 0 0,-1 0 0,1-1 0,12 4 0,5 0 0,1-1 0,1-1 0,-1-2 0,1 0 0,47-1 0,140-15 0,-195 10 0,113-13 0,180-44 0,-300 57 0,1-2 0,-1 0 0,1 0 0,-1-1 0,-1-1 0,1 0 0,-1 0 0,0-1 0,0-1 0,-1 0 0,0 0 0,-1-1 0,1 0 0,-2 0 0,1-1 0,8-14 0,-2 4 0,0 1 0,2 1 0,0 0 0,2 1 0,0 1 0,0 0 0,25-13 0,-36 24 0,0-1 0,1 2 0,0 0 0,0 0 0,0 0 0,0 1 0,0 0 0,1 1 0,-1 0 0,1 1 0,0 0 0,0 0 0,-1 1 0,1 0 0,0 1 0,0 0 0,-1 1 0,1 0 0,-1 0 0,17 7 0,-18-3 0,1 0 0,-1 1 0,0 0 0,0 0 0,-1 1 0,0 0 0,0 0 0,-1 1 0,9 15 0,19 24 0,-17-30 0,1 0 0,0-1 0,2 0 0,-1-2 0,2 0 0,0-2 0,1 0 0,0-1 0,1-1 0,0-2 0,1 0 0,32 8 0,3-5 0,0-3 0,0-2 0,1-3 0,66-3 0,-40-2 0,13 1 0,0-4 0,111-19 0,-178 17 0,1-2 0,-1-1 0,-1-1 0,0-2 0,0-1 0,-1-2 0,-1 0 0,0-2 0,-1-2 0,35-29 0,-63 48 0,25-22 0,46-31 0,-60 46 0,1 1 0,0 0 0,0 1 0,1 0 0,-1 1 0,1 1 0,19-4 0,114-7 0,224 8 0,-283 6 0,-61 0 0,-6 0 0,0 0 0,0 1 0,36 7 0,-50-6 0,0 0 0,0 0 0,-1 0 0,1 0 0,-1 1 0,1 0 0,-1 0 0,0 1 0,0-1 0,-1 1 0,1 0 0,-1 1 0,0-1 0,0 1 0,0 0 0,5 8 0,-2-1 0,0-1 0,1 1 0,0-2 0,1 1 0,0-1 0,17 14 0,-19-19 0,0 0 0,1-1 0,0 1 0,0-2 0,1 1 0,-1-1 0,1 0 0,-1-1 0,1 0 0,17 2 0,6-1 0,0-1 0,0-2 0,0-1 0,0-1 0,0-2 0,37-9 0,-44 7 0,-1-2 0,-1-1 0,1-1 0,-1 0 0,-1-2 0,0-1 0,-1-1 0,27-22 0,12-9-52,78-45 1,-74 50-1211,-44 28-5564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4T10:12:41.76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4T10:17:58.616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32 24575,'1'17'0,"0"0"0,2-1 0,0 1 0,0 0 0,2-1 0,0 0 0,1 0 0,1 0 0,0-1 0,1 0 0,15 22 0,6 2 0,1-1 0,64 60 0,-84-89 0,0-1 0,1 0 0,0 0 0,1-1 0,-1-1 0,1 0 0,1 0 0,-1-1 0,1-1 0,0 0 0,0-1 0,0 0 0,1-1 0,-1-1 0,0 0 0,15-1 0,12-2 0,0-1 0,0-3 0,-1-1 0,43-13 0,-64 14 0,0 0 0,0-2 0,-1 0 0,0 0 0,0-2 0,-1 0 0,16-14 0,96-93 0,-19 14 0,-98 95 0,-1 0 0,1 1 0,0 1 0,1-1 0,-1 2 0,1 0 0,1 0 0,-1 1 0,0 0 0,1 2 0,20-4 0,-12 5 0,-1 1 0,1 0 0,-1 1 0,1 2 0,-1 0 0,34 10 0,-8 2 0,0 3 0,-2 2 0,0 1 0,-1 3 0,53 38 0,-71-42 0,0 1 0,-1 2 0,-2 0 0,0 1 0,26 39 0,-24-32 0,-16-21 0,0-1 0,1 1 0,1-2 0,0 1 0,0-2 0,0 1 0,1-1 0,0-1 0,0 0 0,1 0 0,0-1 0,0-1 0,0 0 0,0 0 0,1-1 0,-1-1 0,1 0 0,17 0 0,-13-4 0,1 0 0,-1-2 0,1 0 0,-1 0 0,0-2 0,-1 0 0,1-1 0,-1 0 0,-1-2 0,21-13 0,-11 4 0,0-1 0,-1-1 0,-1-1 0,0-1 0,21-28 0,-8 4 0,88-99 0,22 1 0,-142 141 0,0-1 0,1 0 0,0 1 0,0 0 0,0 0 0,0 1 0,0-1 0,1 1 0,-1 0 0,1 0 0,-1 1 0,1 0 0,-1 0 0,1 0 0,0 1 0,6 0 0,-4 1 0,1 0 0,-1 0 0,1 1 0,-1 1 0,0-1 0,0 2 0,0-1 0,-1 1 0,14 8 0,4 7 0,0 1 0,-2 0 0,0 2 0,34 43 0,-26-25 0,-24-29 0,0-1 0,0 0 0,1-1 0,0 0 0,1 0 0,0-1 0,1 0 0,-1 0 0,1-1 0,20 10 0,25 5 0,1-3 0,1-2 0,0-3 0,1-2 0,1-3 0,62 2 0,-69-8 0,-1 0 0,0-1 0,0-3 0,0-2 0,91-17 0,-113 10 0,-1-1 0,0-2 0,-1 0 0,44-30 0,-45 26 0,1 1 0,0 1 0,1 1 0,57-18 0,-44 21 0,10-4 0,1 2 0,0 3 0,0 2 0,77-2 0,-122 10 0,0 1 0,0 0 0,-1 1 0,1-1 0,0 1 0,-1 1 0,1-1 0,-1 1 0,0 0 0,0 0 0,0 1 0,0 0 0,-1 0 0,1 0 0,-1 1 0,0 0 0,0 0 0,7 11 0,4 7 0,-2 0 0,0 2 0,15 38 0,0 0 0,-23-50 0,1-1 0,0 0 0,1-1 0,0 0 0,1 0 0,11 12 0,-14-18 0,0-1 0,1 1 0,-1-1 0,1 0 0,0-1 0,0 0 0,0 0 0,1 0 0,-1-1 0,1 0 0,-1-1 0,14 2 0,-8-1 0,0 0 0,1-1 0,-1-1 0,0 0 0,0 0 0,0-2 0,0 0 0,0 0 0,0-1 0,0 0 0,-1-2 0,0 1 0,1-1 0,-2-1 0,1 0 0,-1-1 0,0 0 0,0-1 0,11-10 0,14-20 0,-2-1 0,-2-2 0,-1-1 0,-3-1 0,41-84 0,-63 116 0,1 0 0,0 0 0,0 1 0,1 0 0,1 0 0,-1 1 0,2 0 0,-1 1 0,1 0 0,13-9 0,-18 14 0,-1 1 0,1-1 0,0 1 0,-1 0 0,1 1 0,0-1 0,0 1 0,0 0 0,1 0 0,-1 0 0,0 1 0,0-1 0,0 1 0,0 1 0,1-1 0,-1 1 0,0 0 0,0 0 0,0 0 0,0 1 0,0 0 0,-1 0 0,1 0 0,0 0 0,-1 1 0,1 0 0,5 5 0,17 17 0,-1 1 0,-1 2 0,-1 0 0,-1 2 0,26 45 0,-20-30 0,54 64 0,-78-105 0,0 1 0,0-1 0,0 1 0,1-1 0,0-1 0,0 1 0,0-1 0,0 0 0,0-1 0,1 1 0,0-1 0,-1 0 0,1-1 0,0 0 0,-1 0 0,1 0 0,0-1 0,0 0 0,0 0 0,12-3 0,-10 2 0,0-1 0,0 0 0,0-1 0,0 0 0,-1 0 0,1-1 0,-1 0 0,0-1 0,0 1 0,-1-2 0,1 1 0,-1-1 0,0 0 0,-1 0 0,7-9 0,60-98 0,-54 80 0,1 1 0,39-47 0,-56 76 0,0 0 0,-1 0 0,1 0 0,0 0 0,0 0 0,1 1 0,-1 0 0,1-1 0,-1 1 0,1 0 0,0 1 0,-1-1 0,1 1 0,0 0 0,0 0 0,0 0 0,0 0 0,0 1 0,0-1 0,0 1 0,1 0 0,-1 0 0,0 1 0,0-1 0,0 1 0,0 0 0,0 0 0,0 0 0,0 1 0,-1-1 0,1 1 0,0 0 0,-1 0 0,1 0 0,-1 1 0,6 4 0,9 9 0,0 2 0,-1 0 0,0 1 0,26 39 0,-24-31 0,153 184 0,-167-207 0,0 0 0,0 0 0,0 0 0,1 0 0,-1-1 0,1 0 0,0 0 0,0 0 0,0-1 0,0 0 0,1 0 0,-1-1 0,0 1 0,1-1 0,-1-1 0,1 1 0,-1-1 0,1 0 0,0-1 0,6-1 0,-6 1 0,0 0 0,0-1 0,1 0 0,-1 0 0,0-1 0,-1 0 0,1 0 0,0-1 0,-1 0 0,0 0 0,0 0 0,0-1 0,0 0 0,-1 0 0,0 0 0,0-1 0,5-7 0,2-8-3,-2-1-1,0-1 1,-2 0 0,0 0-1,-1 0 1,-2-1-1,4-34 1,7-27-1335,-9 58-5488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4T10:17:58.616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45 24575,'1'24'0,"1"1"0,2-3 0,0 3 0,1-1 0,2-2 0,0 1 0,1 0 0,2 0 0,0-2 0,2 1 0,20 30 0,10 4 0,0-2 0,92 85 0,-119-126 0,-1-1 0,1-1 0,1 0 0,1-1 0,-1-1 0,1-1 0,1 1 0,-1-2 0,2-1 0,0-1 0,-1 0 0,1-1 0,0-1 0,0-2 0,-1 1 0,22-2 0,17-3 0,0-2 0,0-3 0,-1-2 0,60-18 0,-90 19 0,0 0 0,-1-2 0,-1 0 0,1-1 0,-1-2 0,-1 0 0,22-20 0,137-133 0,-26 20 0,-141 136 0,-1 0 0,2 1 0,0 1 0,1-1 0,-1 3 0,1 0 0,1 0 0,-1 1 0,0 0 0,2 4 0,28-7 0,-17 8 0,-2 1 0,2 0 0,-2 1 0,2 3 0,-1 1 0,48 13 0,-12 3 0,1 5 0,-4 3 0,1 0 0,-2 6 0,76 53 0,-102-60 0,1 2 0,-2 3 0,-3 0 0,1 1 0,36 56 0,-34-46 0,-22-30 0,-1-1 0,2 1 0,1-3 0,0 2 0,1-3 0,-1 2 0,1-2 0,1-2 0,0 1 0,1-1 0,0-1 0,0-1 0,0 0 0,0-1 0,2 0 0,-2-3 0,1 1 0,25 0 0,-19-6 0,2 0 0,-2-2 0,2-1 0,-2 0 0,0-2 0,-1-1 0,1-1 0,-1 0 0,-2-2 0,30-20 0,-15 7 0,0-2 0,-2-2 0,-2-1 0,1-1 0,30-40 0,-12 5 0,126-140 0,30 1 0,-201 201 0,0-2 0,1 0 0,0 2 0,0 0 0,0-1 0,0 3 0,1-3 0,0 2 0,-1 1 0,2-1 0,-2 1 0,1 1 0,0-1 0,0 1 0,1 1 0,8 0 0,-6 1 0,2 1 0,-2-1 0,2 2 0,-2 1 0,1-1 0,-1 3 0,1-2 0,-2 2 0,20 11 0,5 10 0,1 1 0,-4 1 0,1 2 0,48 62 0,-37-36 0,-34-42 0,0 0 0,0-1 0,2-1 0,-1 0 0,2-1 0,0 0 0,1-1 0,-1 0 0,1-1 0,29 15 0,35 6 0,2-4 0,1-3 0,0-4 0,2-3 0,1-4 0,88 3 0,-98-12 0,-2 0 0,1-1 0,0-4 0,-1-4 0,130-23 0,-160 14 0,-2-2 0,-1-2 0,0-1 0,62-42 0,-64 37 0,1 1 0,1 1 0,1 3 0,81-27 0,-63 30 0,15-5 0,1 2 0,0 5 0,0 3 0,109-3 0,-173 14 0,0 1 0,0 0 0,-1 2 0,1-1 0,0 1 0,-2 1 0,2-1 0,-1 1 0,-1 0 0,1 1 0,-1 0 0,1 1 0,-2 0 0,2-1 0,-2 2 0,0 1 0,0-1 0,10 15 0,6 11 0,-3 0 0,0 2 0,21 55 0,0 0 0,-32-72 0,1-1 0,0 1 0,1-3 0,0 1 0,2-1 0,16 18 0,-21-26 0,1-1 0,1 1 0,-2-1 0,2 0 0,0-2 0,0 0 0,0 0 0,2 1 0,-2-3 0,1 1 0,-1-1 0,20 2 0,-12-1 0,1 0 0,1-2 0,-2-1 0,1 0 0,-1 0 0,1-3 0,-1 0 0,1 1 0,-1-3 0,1 1 0,-2-3 0,0 1 0,1-1 0,-2-1 0,1-1 0,-1-1 0,-1 0 0,1-1 0,15-15 0,21-28 0,-4-2 0,-2-2 0,-2-2 0,-4-1 0,58-120 0,-90 166 0,2-1 0,0 0 0,0 2 0,2 0 0,1 0 0,-2 1 0,3 0 0,-1 2 0,1-1 0,19-12 0,-26 20 0,-1 1 0,1-1 0,0 1 0,-1 0 0,1 2 0,0-2 0,0 1 0,0 1 0,2-1 0,-2 1 0,0 1 0,0-1 0,0 1 0,0 1 0,2-1 0,-2 1 0,0 1 0,0-1 0,0 1 0,0 1 0,1-1 0,-3 1 0,2 0 0,0 0 0,-1 1 0,1 0 0,7 8 0,25 23 0,-2 2 0,-1 3 0,-2 0 0,-2 3 0,38 64 0,-29-43 0,78 91 0,-112-149 0,0 1 0,0-2 0,0 3 0,2-3 0,-1-1 0,1 2 0,-1-2 0,1 1 0,-1-2 0,2 1 0,0-1 0,-1 0 0,1-2 0,0 0 0,-2 1 0,2-1 0,0-1 0,0 0 0,0 0 0,17-4 0,-14 3 0,0-2 0,0 0 0,-1-1 0,1-1 0,-1 1 0,0-2 0,0 1 0,-1-2 0,1 1 0,-2-3 0,1 2 0,-1-1 0,0-1 0,-2 1 0,11-14 0,85-139 0,-77 114 0,1 2 0,56-68 0,-79 109 0,-1 0 0,-1 0 0,1-1 0,0 1 0,1 0 0,0 1 0,0 0 0,0-1 0,-1 1 0,2 0 0,0 2 0,-2-2 0,2 1 0,0 1 0,-1 0 0,1-1 0,0 1 0,-1 1 0,1-2 0,0 2 0,1 0 0,-1 0 0,-1 2 0,1-2 0,0 1 0,-1 1 0,1-1 0,0 0 0,-1 2 0,0-1 0,0 0 0,1 1 0,-2 0 0,2 0 0,-2 1 0,9 6 0,13 13 0,-1 3 0,0-1 0,-1 2 0,37 56 0,-34-45 0,218 263 0,-238-296 0,0 1 0,0 0 0,0-1 0,2 1 0,-2-2 0,1 1 0,1-1 0,0 0 0,-1-1 0,1 0 0,1 0 0,-2-2 0,1 2 0,1-2 0,-2-1 0,2 2 0,-1-2 0,1 0 0,0-2 0,8 0 0,-8 0 0,0 1 0,0-2 0,1 0 0,-1 0 0,0-1 0,-1 0 0,1-1 0,0 0 0,-2-1 0,1 0 0,-1 1 0,1-2 0,0-1 0,-2 1 0,0 0 0,0-1 0,7-11 0,3-11-3,-3-1-1,1-2 1,-4 0 0,0 1-1,-1-1 1,-2-1-1,4-49 1,11-38-1335,-13 83-5488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E58FB-9AC6-42A4-B535-6E3E312CFC0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3BB08-7E1B-4E50-BA8C-3EEFED832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901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669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490" y="1431489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Main</a:t>
            </a:r>
            <a:r>
              <a:rPr lang="en-GB" dirty="0"/>
              <a:t> or subordinate clauses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F3A55C78-2CFD-86F9-0ECD-2505264BC0CE}"/>
                  </a:ext>
                </a:extLst>
              </p14:cNvPr>
              <p14:cNvContentPartPr/>
              <p14:nvPr/>
            </p14:nvContentPartPr>
            <p14:xfrm>
              <a:off x="4571734" y="2055955"/>
              <a:ext cx="5572800" cy="2034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F3A55C78-2CFD-86F9-0ECD-2505264BC0C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565614" y="2049835"/>
                <a:ext cx="5585040" cy="215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 u="sng" dirty="0"/>
              <a:t>Main clause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47454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Main clauses are sentences that make sense by themselves.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They must contain a noun and a verb. </a:t>
            </a: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u="sng" dirty="0"/>
              <a:t>The girl played with her friends.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u="sng" dirty="0" err="1"/>
              <a:t>Mrs</a:t>
            </a:r>
            <a:r>
              <a:rPr lang="en-US" u="sng" dirty="0"/>
              <a:t> Jones ate all of the chocolate.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u="sng" dirty="0"/>
              <a:t>The sky is blue. </a:t>
            </a:r>
            <a:endParaRPr lang="en-GB" u="sng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34328E1-74F9-C22A-ACBC-7ED486218524}"/>
                  </a:ext>
                </a:extLst>
              </p14:cNvPr>
              <p14:cNvContentPartPr/>
              <p14:nvPr/>
            </p14:nvContentPartPr>
            <p14:xfrm>
              <a:off x="2754814" y="688675"/>
              <a:ext cx="360" cy="36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34328E1-74F9-C22A-ACBC-7ED48621852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48694" y="682555"/>
                <a:ext cx="12600" cy="12600"/>
              </a:xfrm>
              <a:prstGeom prst="rect">
                <a:avLst/>
              </a:prstGeom>
            </p:spPr>
          </p:pic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DFCA5786-AE01-BE97-CFF4-18782853F6C6}"/>
              </a:ext>
            </a:extLst>
          </p:cNvPr>
          <p:cNvSpPr txBox="1"/>
          <p:nvPr/>
        </p:nvSpPr>
        <p:spPr>
          <a:xfrm>
            <a:off x="7683335" y="3859481"/>
            <a:ext cx="3669475" cy="1200329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All of these main clauses make sense by themselves!</a:t>
            </a:r>
          </a:p>
        </p:txBody>
      </p:sp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EB565-B668-A8B6-9AA6-87172216C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Subordinate clauses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C3D370-C9A8-BC0A-CEAB-34F524839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317" y="190875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Subordinate clauses DO NOT make sense by themselves.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They must contain a subordinate conjunction.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They can go at the beginning or the end of the sentence.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Let’s remember what our subordinating conjunctions are. </a:t>
            </a:r>
            <a:br>
              <a:rPr lang="en-GB" dirty="0"/>
            </a:br>
            <a:r>
              <a:rPr lang="en-GB" dirty="0"/>
              <a:t>On your whiteboard, write as many as you can</a:t>
            </a:r>
          </a:p>
        </p:txBody>
      </p:sp>
    </p:spTree>
    <p:extLst>
      <p:ext uri="{BB962C8B-B14F-4D97-AF65-F5344CB8AC3E}">
        <p14:creationId xmlns:p14="http://schemas.microsoft.com/office/powerpoint/2010/main" val="284510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385E9D-65F4-B8FC-795D-15F9362F7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look at this sentence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E5501-D08E-C639-9FA0-1511C3DF3B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0665"/>
            <a:ext cx="10515600" cy="503221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200" dirty="0"/>
              <a:t>After her breakfast, </a:t>
            </a:r>
            <a:r>
              <a:rPr lang="en-GB" sz="3200" u="sng" dirty="0"/>
              <a:t>Sarah brushed her teeth.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The main clause makes sense on its own. </a:t>
            </a:r>
            <a:r>
              <a:rPr lang="en-GB" i="1" dirty="0"/>
              <a:t>‘Sarah brushed her teeth’</a:t>
            </a:r>
          </a:p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r>
              <a:rPr lang="en-GB" i="1" dirty="0"/>
              <a:t>‘After her breakfast’ </a:t>
            </a:r>
            <a:r>
              <a:rPr lang="en-GB" b="1" dirty="0"/>
              <a:t>does not make sense on its own!</a:t>
            </a:r>
          </a:p>
          <a:p>
            <a:pPr marL="0" indent="0" algn="ctr">
              <a:buNone/>
            </a:pPr>
            <a:r>
              <a:rPr lang="en-GB" b="1" dirty="0"/>
              <a:t> </a:t>
            </a:r>
            <a:r>
              <a:rPr lang="en-GB" dirty="0"/>
              <a:t>It also has the word ‘after’ at the beginning of the clause, so this is subordinate. </a:t>
            </a:r>
          </a:p>
          <a:p>
            <a:pPr marL="0" indent="0" algn="ctr">
              <a:buNone/>
            </a:pPr>
            <a:endParaRPr lang="en-GB" b="1" i="1" dirty="0"/>
          </a:p>
          <a:p>
            <a:pPr marL="0" indent="0" algn="ctr">
              <a:buNone/>
            </a:pPr>
            <a:endParaRPr lang="en-GB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8D80671-FF6D-9D6C-A222-2486B35B16BF}"/>
                  </a:ext>
                </a:extLst>
              </p14:cNvPr>
              <p14:cNvContentPartPr/>
              <p14:nvPr/>
            </p14:nvContentPartPr>
            <p14:xfrm>
              <a:off x="2422291" y="2458533"/>
              <a:ext cx="2728080" cy="2138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8D80671-FF6D-9D6C-A222-2486B35B16B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416171" y="2452413"/>
                <a:ext cx="2740320" cy="226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4322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563F39-1EE2-53E2-A448-7E421D5BE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4C25C-E871-AEB2-A873-0AA8C00E2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look at this sentence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F7A7FA-3D19-08AE-EA53-AC3CFA3719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0665"/>
            <a:ext cx="10515600" cy="503221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200" u="sng" dirty="0"/>
              <a:t>James was angry </a:t>
            </a:r>
            <a:r>
              <a:rPr lang="en-GB" sz="3200" dirty="0"/>
              <a:t>because his pencil broke. </a:t>
            </a:r>
            <a:endParaRPr lang="en-GB" sz="3200" u="sng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The main clause makes sense on its own. </a:t>
            </a:r>
            <a:r>
              <a:rPr lang="en-GB" i="1" dirty="0"/>
              <a:t>‘James was angry’</a:t>
            </a:r>
          </a:p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r>
              <a:rPr lang="en-GB" i="1" dirty="0"/>
              <a:t>‘because his pencil broke’ </a:t>
            </a:r>
            <a:r>
              <a:rPr lang="en-GB" b="1" dirty="0"/>
              <a:t>does not make sense on its own!</a:t>
            </a:r>
          </a:p>
          <a:p>
            <a:pPr marL="0" indent="0" algn="ctr">
              <a:buNone/>
            </a:pPr>
            <a:r>
              <a:rPr lang="en-GB" b="1" dirty="0"/>
              <a:t> </a:t>
            </a:r>
            <a:r>
              <a:rPr lang="en-GB" dirty="0"/>
              <a:t>It also has the word ‘because’ at the beginning of the clause, so this is subordinate. </a:t>
            </a:r>
          </a:p>
          <a:p>
            <a:pPr marL="0" indent="0" algn="ctr">
              <a:buNone/>
            </a:pPr>
            <a:endParaRPr lang="en-GB" b="1" i="1" dirty="0"/>
          </a:p>
          <a:p>
            <a:pPr marL="0" indent="0" algn="ctr">
              <a:buNone/>
            </a:pPr>
            <a:endParaRPr lang="en-GB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E221AFF-4BB4-B3C7-CA44-5A9995C82F80}"/>
                  </a:ext>
                </a:extLst>
              </p14:cNvPr>
              <p14:cNvContentPartPr/>
              <p14:nvPr/>
            </p14:nvContentPartPr>
            <p14:xfrm>
              <a:off x="5569252" y="2422907"/>
              <a:ext cx="3883506" cy="304408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E221AFF-4BB4-B3C7-CA44-5A9995C82F8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63132" y="2416783"/>
                <a:ext cx="3895747" cy="31665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65484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7756B-8596-317F-877D-463662265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the sentences below, identify the main clauses.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936A72D-4EFE-FF29-6EF9-D36DE9D5DDB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05691" y="2123019"/>
            <a:ext cx="1058014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Although it was raining, we went outside to play.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 finished my homework before I watched television.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When the bell rang, the students rushed out of the classroom.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She couldn’t find her shoes because she had left them at school.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If you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practise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every day, you will improve your skills. </a:t>
            </a:r>
          </a:p>
        </p:txBody>
      </p:sp>
    </p:spTree>
    <p:extLst>
      <p:ext uri="{BB962C8B-B14F-4D97-AF65-F5344CB8AC3E}">
        <p14:creationId xmlns:p14="http://schemas.microsoft.com/office/powerpoint/2010/main" val="574023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D882CC-4999-FD6D-834B-8875EA1C4D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F152F-5AA7-9AB1-1E5A-DEBD69DCB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657" y="270122"/>
            <a:ext cx="11677670" cy="1325563"/>
          </a:xfrm>
        </p:spPr>
        <p:txBody>
          <a:bodyPr/>
          <a:lstStyle/>
          <a:p>
            <a:r>
              <a:rPr lang="en-GB" dirty="0"/>
              <a:t>In the sentences below, identify the subordinate clauses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0429F0DA-E5D4-494F-EBFB-6307EF01F38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55794" y="2257433"/>
            <a:ext cx="9873793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While the teacher was talking, the children listened carefully.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 was late for school since he missed the bus.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After we had eaten dinner, we cleaned the kitchen.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Even though it was difficult, she didn’t give up.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 the sun set, the sky turned a beautiful shade of orange. </a:t>
            </a:r>
          </a:p>
        </p:txBody>
      </p:sp>
    </p:spTree>
    <p:extLst>
      <p:ext uri="{BB962C8B-B14F-4D97-AF65-F5344CB8AC3E}">
        <p14:creationId xmlns:p14="http://schemas.microsoft.com/office/powerpoint/2010/main" val="31720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1E4D4E-449F-1F8F-6361-A6699536A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F758-B038-03C8-A2D7-735A25933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657" y="270122"/>
            <a:ext cx="11677670" cy="1325563"/>
          </a:xfrm>
        </p:spPr>
        <p:txBody>
          <a:bodyPr/>
          <a:lstStyle/>
          <a:p>
            <a:r>
              <a:rPr lang="en-GB" dirty="0"/>
              <a:t>In the sentences below, identify the subordinate clauses and the subordinate conjunction!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20C9858-A0B6-71E4-4181-1DD7D7B7FC1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92657" y="2233687"/>
            <a:ext cx="8233921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Because he was tired, he went to bed early.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 will call you when I get home.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Although she was nervous, she spoke confidently.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 went for a walk after the rain had stopped.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If it snows tomorrow, we will build a snowman. </a:t>
            </a:r>
          </a:p>
        </p:txBody>
      </p:sp>
    </p:spTree>
    <p:extLst>
      <p:ext uri="{BB962C8B-B14F-4D97-AF65-F5344CB8AC3E}">
        <p14:creationId xmlns:p14="http://schemas.microsoft.com/office/powerpoint/2010/main" val="178822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>
                <a:ea typeface="+mn-lt"/>
                <a:cs typeface="+mn-lt"/>
              </a:rPr>
              <a:t>Label the clauses either m for main or s for subordinate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GB" dirty="0"/>
          </a:p>
          <a:p>
            <a:pPr algn="ctr">
              <a:buNone/>
            </a:pPr>
            <a:r>
              <a:rPr lang="en-GB" dirty="0"/>
              <a:t>While I was reading, my brother was playing outside.</a:t>
            </a:r>
            <a:endParaRPr lang="en-US" i="1" dirty="0">
              <a:ea typeface="+mn-lt"/>
              <a:cs typeface="+mn-lt"/>
            </a:endParaRPr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6EE8EC-2F66-970A-9342-AC63B80F96F3}"/>
              </a:ext>
            </a:extLst>
          </p:cNvPr>
          <p:cNvSpPr/>
          <p:nvPr/>
        </p:nvSpPr>
        <p:spPr>
          <a:xfrm>
            <a:off x="3087584" y="3574473"/>
            <a:ext cx="926276" cy="5818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F6F14A-C94D-BAC8-7296-A66A899211AB}"/>
              </a:ext>
            </a:extLst>
          </p:cNvPr>
          <p:cNvSpPr/>
          <p:nvPr/>
        </p:nvSpPr>
        <p:spPr>
          <a:xfrm>
            <a:off x="7562604" y="3574473"/>
            <a:ext cx="926276" cy="5818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Underline the subordinate clause in the sentence below.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She smiled as she opened her birthday present.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290E3B-7FF1-CF1D-8F6B-88F7A276AF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F1043-7A70-CF43-06EE-F58A407B4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2EA66C-B453-2DF2-EBD0-2368C1CB23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Underline the main clause in the sentence below.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Before the lesson started, the teacher prepared the board.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526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F0489-D8D4-22E2-B9A9-7F0B5CCFC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79283-C581-BAD7-6C40-895A6B3D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C293E-5D6B-F8D4-B6B3-5C1CCA5F4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97774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dirty="0"/>
              <a:t>What is the grammatical term for the underlined part of the sentence?</a:t>
            </a:r>
          </a:p>
          <a:p>
            <a:pPr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/>
              <a:t>Even if it is hard, </a:t>
            </a:r>
            <a:r>
              <a:rPr lang="en-GB" dirty="0"/>
              <a:t>you should always try your best.</a:t>
            </a:r>
            <a:endParaRPr lang="en-US" dirty="0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24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F76C5-AC52-B7D8-3C33-BB63EA522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5E168-9635-8006-B6B9-8C06F63A0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DA9653-399B-6369-C529-56A1867CC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97774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dirty="0"/>
              <a:t>What is the grammatical term for the underlined part of the sentence?</a:t>
            </a:r>
          </a:p>
          <a:p>
            <a:pPr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Since it was his birthday, </a:t>
            </a:r>
            <a:r>
              <a:rPr lang="en-GB" u="sng" dirty="0"/>
              <a:t>he brought cake for everyone.</a:t>
            </a:r>
            <a:endParaRPr lang="en-US" u="sng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316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563</Words>
  <Application>Microsoft Office PowerPoint</Application>
  <PresentationFormat>Widescreen</PresentationFormat>
  <Paragraphs>95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Aptos</vt:lpstr>
      <vt:lpstr>Aptos Display</vt:lpstr>
      <vt:lpstr>Arial</vt:lpstr>
      <vt:lpstr>Office Theme</vt:lpstr>
      <vt:lpstr>Main or subordinate clauses</vt:lpstr>
      <vt:lpstr>Main clause</vt:lpstr>
      <vt:lpstr>Subordinate clauses </vt:lpstr>
      <vt:lpstr>Let’s look at this sentence</vt:lpstr>
      <vt:lpstr>Let’s look at this sentence </vt:lpstr>
      <vt:lpstr>In the sentences below, identify the main clauses.</vt:lpstr>
      <vt:lpstr>In the sentences below, identify the subordinate clauses</vt:lpstr>
      <vt:lpstr>In the sentences below, identify the subordinate clauses and the subordinate conjunction!</vt:lpstr>
      <vt:lpstr>Questions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207</cp:revision>
  <dcterms:created xsi:type="dcterms:W3CDTF">2026-02-13T14:44:34Z</dcterms:created>
  <dcterms:modified xsi:type="dcterms:W3CDTF">2026-04-14T10:27:07Z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