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83" r:id="rId8"/>
    <p:sldId id="284" r:id="rId9"/>
    <p:sldId id="286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15CB35-5C32-417F-90F4-69F16ACBF426}" v="327" dt="2026-03-03T09:52:22.9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  <pc:picChg chg="add mod">
          <ac:chgData name="Elisabeth Jones" userId="S::e.jones@springwood.hants.sch.uk::d871a531-438d-4e91-81ec-befa55583ca5" providerId="AD" clId="Web-{6A734E6A-E487-0ED4-16B1-9E98CA64A988}" dt="2026-02-20T11:42:20.741" v="8" actId="1076"/>
          <ac:picMkLst>
            <pc:docMk/>
            <pc:sldMk cId="4264571299" sldId="256"/>
            <ac:picMk id="3" creationId="{DA45BE5F-632D-FE71-E61F-DBD0622AF921}"/>
          </ac:picMkLst>
        </pc:pic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4:17.507" v="34" actId="20577"/>
          <ac:spMkLst>
            <pc:docMk/>
            <pc:sldMk cId="472370712" sldId="257"/>
            <ac:spMk id="3" creationId="{71486D87-F00C-96AA-C3D1-D83BAEA3D58C}"/>
          </ac:spMkLst>
        </pc:spChg>
        <pc:picChg chg="add mod modCrop">
          <ac:chgData name="Elisabeth Jones" userId="S::e.jones@springwood.hants.sch.uk::d871a531-438d-4e91-81ec-befa55583ca5" providerId="AD" clId="Web-{6A734E6A-E487-0ED4-16B1-9E98CA64A988}" dt="2026-02-20T11:44:22.523" v="36" actId="1076"/>
          <ac:picMkLst>
            <pc:docMk/>
            <pc:sldMk cId="472370712" sldId="257"/>
            <ac:picMk id="4" creationId="{71E799A1-CFDE-499F-83A3-AE4F9F7E29B6}"/>
          </ac:picMkLst>
        </pc:picChg>
        <pc:picChg chg="add mod">
          <ac:chgData name="Elisabeth Jones" userId="S::e.jones@springwood.hants.sch.uk::d871a531-438d-4e91-81ec-befa55583ca5" providerId="AD" clId="Web-{6A734E6A-E487-0ED4-16B1-9E98CA64A988}" dt="2026-02-20T11:44:33.741" v="39" actId="1076"/>
          <ac:picMkLst>
            <pc:docMk/>
            <pc:sldMk cId="472370712" sldId="257"/>
            <ac:picMk id="6" creationId="{7B4800DF-CDB2-0D5E-AB08-477E63D97728}"/>
          </ac:picMkLst>
        </pc:pic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  <pc:picChg chg="add mod">
          <ac:chgData name="Elisabeth Jones" userId="S::e.jones@springwood.hants.sch.uk::d871a531-438d-4e91-81ec-befa55583ca5" providerId="AD" clId="Web-{6A734E6A-E487-0ED4-16B1-9E98CA64A988}" dt="2026-02-20T11:44:57.757" v="49" actId="1076"/>
          <ac:picMkLst>
            <pc:docMk/>
            <pc:sldMk cId="3933183632" sldId="258"/>
            <ac:picMk id="6" creationId="{A92471D4-3C82-B0C5-F3AB-A80A0E943DAB}"/>
          </ac:picMkLst>
        </pc:pic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  <pc:spChg chg="del">
          <ac:chgData name="Helen Craven" userId="4aa42ab4-c8d6-4244-b442-294ffdd6c4d2" providerId="ADAL" clId="{4E6D4145-EFE3-4EE0-A1C1-21DFE133784C}" dt="2026-03-03T09:52:01.253" v="258" actId="478"/>
          <ac:spMkLst>
            <pc:docMk/>
            <pc:sldMk cId="3376033298" sldId="283"/>
            <ac:spMk id="6" creationId="{8EDB9092-EE18-0185-B43D-09C6B0067A7F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  <pc:spChg chg="del">
          <ac:chgData name="Helen Craven" userId="4aa42ab4-c8d6-4244-b442-294ffdd6c4d2" providerId="ADAL" clId="{4E6D4145-EFE3-4EE0-A1C1-21DFE133784C}" dt="2026-03-03T09:51:58.370" v="257" actId="478"/>
          <ac:spMkLst>
            <pc:docMk/>
            <pc:sldMk cId="1870567175" sldId="284"/>
            <ac:spMk id="6" creationId="{C0A94481-85C3-ED12-F24E-F3B6ADFC96F7}"/>
          </ac:spMkLst>
        </pc:spChg>
      </pc:sldChg>
      <pc:sldChg chg="del">
        <pc:chgData name="Helen Craven" userId="4aa42ab4-c8d6-4244-b442-294ffdd6c4d2" providerId="ADAL" clId="{4E6D4145-EFE3-4EE0-A1C1-21DFE133784C}" dt="2026-03-03T09:52:10.226" v="260" actId="47"/>
        <pc:sldMkLst>
          <pc:docMk/>
          <pc:sldMk cId="3531244177" sldId="285"/>
        </pc:sldMkLst>
      </pc:sldChg>
      <pc:sldChg chg="modSp add">
        <pc:chgData name="Helen Craven" userId="4aa42ab4-c8d6-4244-b442-294ffdd6c4d2" providerId="ADAL" clId="{4E6D4145-EFE3-4EE0-A1C1-21DFE133784C}" dt="2026-03-03T09:52:22.929" v="331" actId="20577"/>
        <pc:sldMkLst>
          <pc:docMk/>
          <pc:sldMk cId="4240630820" sldId="286"/>
        </pc:sldMkLst>
        <pc:spChg chg="mod">
          <ac:chgData name="Helen Craven" userId="4aa42ab4-c8d6-4244-b442-294ffdd6c4d2" providerId="ADAL" clId="{4E6D4145-EFE3-4EE0-A1C1-21DFE133784C}" dt="2026-03-03T09:52:22.929" v="331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  <pc:spChg chg="add mod">
          <ac:chgData name="Elisabeth Jones" userId="S::e.jones@springwood.hants.sch.uk::d871a531-438d-4e91-81ec-befa55583ca5" providerId="AD" clId="Web-{0E32BCD2-90ED-F5A9-93CA-150213487F97}" dt="2026-02-20T11:31:44.742" v="147" actId="1076"/>
          <ac:spMkLst>
            <pc:docMk/>
            <pc:sldMk cId="3376033298" sldId="283"/>
            <ac:spMk id="6" creationId="{8EDB9092-EE18-0185-B43D-09C6B0067A7F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  <pc:spChg chg="add mod">
          <ac:chgData name="Elisabeth Jones" userId="S::e.jones@springwood.hants.sch.uk::d871a531-438d-4e91-81ec-befa55583ca5" providerId="AD" clId="Web-{0E32BCD2-90ED-F5A9-93CA-150213487F97}" dt="2026-02-20T11:31:53.133" v="150" actId="1076"/>
          <ac:spMkLst>
            <pc:docMk/>
            <pc:sldMk cId="1870567175" sldId="284"/>
            <ac:spMk id="6" creationId="{C0A94481-85C3-ED12-F24E-F3B6ADFC96F7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21.505" v="252"/>
        <pc:sldMkLst>
          <pc:docMk/>
          <pc:sldMk cId="3531244177" sldId="285"/>
        </pc:sldMkLst>
        <pc:spChg chg="mod">
          <ac:chgData name="Elisabeth Jones" userId="S::e.jones@springwood.hants.sch.uk::d871a531-438d-4e91-81ec-befa55583ca5" providerId="AD" clId="Web-{0E32BCD2-90ED-F5A9-93CA-150213487F97}" dt="2026-02-20T11:36:49.371" v="239" actId="20577"/>
          <ac:spMkLst>
            <pc:docMk/>
            <pc:sldMk cId="3531244177" sldId="285"/>
            <ac:spMk id="3" creationId="{FFDC293E-5D6B-F8D4-B6B3-5C1CCA5F4EBE}"/>
          </ac:spMkLst>
        </pc:spChg>
        <pc:spChg chg="add mod">
          <ac:chgData name="Elisabeth Jones" userId="S::e.jones@springwood.hants.sch.uk::d871a531-438d-4e91-81ec-befa55583ca5" providerId="AD" clId="Web-{0E32BCD2-90ED-F5A9-93CA-150213487F97}" dt="2026-02-20T11:32:00.836" v="153" actId="1076"/>
          <ac:spMkLst>
            <pc:docMk/>
            <pc:sldMk cId="3531244177" sldId="285"/>
            <ac:spMk id="6" creationId="{46194EFE-8024-3CEA-51D6-9B3EB9870DEC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7.136" v="419"/>
        <pc:sldMkLst>
          <pc:docMk/>
          <pc:sldMk cId="3531244177" sldId="285"/>
        </pc:sldMkLst>
        <pc:spChg chg="mod">
          <ac:chgData name="Elisabeth Jones" userId="S::e.jones@springwood.hants.sch.uk::d871a531-438d-4e91-81ec-befa55583ca5" providerId="AD" clId="Web-{D65CDA19-F49E-1DFB-EB9A-350C4A43FAA7}" dt="2026-02-20T11:09:42.070" v="412" actId="20577"/>
          <ac:spMkLst>
            <pc:docMk/>
            <pc:sldMk cId="3531244177" sldId="285"/>
            <ac:spMk id="3" creationId="{FFDC293E-5D6B-F8D4-B6B3-5C1CCA5F4EB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658283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/>
              <a:t>Possessive pronouns </a:t>
            </a:r>
          </a:p>
        </p:txBody>
      </p:sp>
      <p:pic>
        <p:nvPicPr>
          <p:cNvPr id="3" name="Picture 2" descr="Finding Nemo Flock Of Seagulls Mine GIF | GIFDB.com">
            <a:extLst>
              <a:ext uri="{FF2B5EF4-FFF2-40B4-BE49-F238E27FC236}">
                <a16:creationId xmlns:a16="http://schemas.microsoft.com/office/drawing/2014/main" id="{DA45BE5F-632D-FE71-E61F-DBD0622AF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0459" y="1859825"/>
            <a:ext cx="7270375" cy="422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Possessive pronouns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Possessive </a:t>
            </a:r>
            <a:r>
              <a:rPr lang="en-GB"/>
              <a:t>pronouns</a:t>
            </a:r>
            <a:r>
              <a:rPr lang="en-GB" dirty="0"/>
              <a:t> show ownership and possession. 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What Is a Possessive Pronoun? Meaning and Usage | YourDictionary">
            <a:extLst>
              <a:ext uri="{FF2B5EF4-FFF2-40B4-BE49-F238E27FC236}">
                <a16:creationId xmlns:a16="http://schemas.microsoft.com/office/drawing/2014/main" id="{71E799A1-CFDE-499F-83A3-AE4F9F7E29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269" t="38874" r="177" b="3385"/>
          <a:stretch>
            <a:fillRect/>
          </a:stretch>
        </p:blipFill>
        <p:spPr>
          <a:xfrm>
            <a:off x="2164082" y="2189630"/>
            <a:ext cx="8621038" cy="4431803"/>
          </a:xfrm>
          <a:prstGeom prst="rect">
            <a:avLst/>
          </a:prstGeom>
        </p:spPr>
      </p:pic>
      <p:pic>
        <p:nvPicPr>
          <p:cNvPr id="6" name="Picture 5" descr="Finding Nemo Flock Of Seagulls Mine GIF | GIFDB.com">
            <a:extLst>
              <a:ext uri="{FF2B5EF4-FFF2-40B4-BE49-F238E27FC236}">
                <a16:creationId xmlns:a16="http://schemas.microsoft.com/office/drawing/2014/main" id="{7B4800DF-CDB2-0D5E-AB08-477E63D97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5341" y="167736"/>
            <a:ext cx="2451846" cy="143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Circle the possessive pronoun in each sentence.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6" y="1011433"/>
            <a:ext cx="11121024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This bag is mine.</a:t>
            </a:r>
            <a:endParaRPr lang="en-GB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That coat is hers.</a:t>
            </a:r>
            <a:endParaRPr lang="en-GB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blue car is his.</a:t>
            </a:r>
            <a:endParaRPr lang="en-GB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big house on the corner is ours</a:t>
            </a:r>
            <a:r>
              <a:rPr lang="en-GB" dirty="0">
                <a:ea typeface="+mn-lt"/>
                <a:cs typeface="+mn-lt"/>
              </a:rPr>
              <a:t>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toys on the floor are theirs.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Is this pencil yours?</a:t>
            </a:r>
            <a:endParaRPr lang="en-GB" u="sng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Finding Nemo Flock Of Seagulls Mine GIF | GIFDB.com">
            <a:extLst>
              <a:ext uri="{FF2B5EF4-FFF2-40B4-BE49-F238E27FC236}">
                <a16:creationId xmlns:a16="http://schemas.microsoft.com/office/drawing/2014/main" id="{A92471D4-3C82-B0C5-F3AB-A80A0E943D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8105" y="5176766"/>
            <a:ext cx="2451846" cy="143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Find the possessive pronoun in this sentence. 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Emma’s pencil case is actually yours. </a:t>
            </a:r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A) Emma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B) pencil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C) actually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D) yours</a:t>
            </a: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Put in a suitable possessive pronoun. 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 i="1" dirty="0">
                <a:ea typeface="+mn-lt"/>
                <a:cs typeface="+mn-lt"/>
              </a:rPr>
              <a:t> That is James’ bike, that bike is _________________.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F6F85-488A-D515-FA71-F176F8EE0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98B82-7654-704C-E0D5-88F8CDF53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40BC9-223A-4586-7722-EA583E591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Put in a suitable possessive pronoun. 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 i="1" dirty="0">
                <a:ea typeface="+mn-lt"/>
                <a:cs typeface="+mn-lt"/>
              </a:rPr>
              <a:t>This classroom belongs to us, </a:t>
            </a:r>
            <a:r>
              <a:rPr lang="en-US" i="1">
                <a:ea typeface="+mn-lt"/>
                <a:cs typeface="+mn-lt"/>
              </a:rPr>
              <a:t>this classroom is __________.</a:t>
            </a:r>
            <a:endParaRPr lang="en-US" i="1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3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143</Words>
  <Application>Microsoft Office PowerPoint</Application>
  <PresentationFormat>Widescreen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Possessive pronouns </vt:lpstr>
      <vt:lpstr>Possessive pronouns </vt:lpstr>
      <vt:lpstr>Circle the possessive pronoun in each sentence.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Helen Craven</cp:lastModifiedBy>
  <cp:revision>235</cp:revision>
  <dcterms:created xsi:type="dcterms:W3CDTF">2026-02-13T14:44:34Z</dcterms:created>
  <dcterms:modified xsi:type="dcterms:W3CDTF">2026-03-03T09:52:25Z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