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8" r:id="rId7"/>
    <p:sldId id="260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08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custSel addSld delSld modSld sldOrd">
      <pc:chgData name="Elisabeth Jones" userId="d871a531-438d-4e91-81ec-befa55583ca5" providerId="ADAL" clId="{B9B676CA-4031-44C8-8AA8-8D8C41A72080}" dt="2026-04-21T12:31:40.026" v="118" actId="1076"/>
      <pc:docMkLst>
        <pc:docMk/>
      </pc:docMkLst>
      <pc:sldChg chg="modSp mod">
        <pc:chgData name="Elisabeth Jones" userId="d871a531-438d-4e91-81ec-befa55583ca5" providerId="ADAL" clId="{B9B676CA-4031-44C8-8AA8-8D8C41A72080}" dt="2026-04-21T12:31:40.026" v="118" actId="1076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4-21T12:31:38.604" v="117" actId="1076"/>
          <ac:spMkLst>
            <pc:docMk/>
            <pc:sldMk cId="148198462" sldId="256"/>
            <ac:spMk id="2" creationId="{005FA885-8B0C-B410-2B7E-4113FA246923}"/>
          </ac:spMkLst>
        </pc:spChg>
        <pc:spChg chg="mod">
          <ac:chgData name="Elisabeth Jones" userId="d871a531-438d-4e91-81ec-befa55583ca5" providerId="ADAL" clId="{B9B676CA-4031-44C8-8AA8-8D8C41A72080}" dt="2026-04-21T12:31:40.026" v="118" actId="1076"/>
          <ac:spMkLst>
            <pc:docMk/>
            <pc:sldMk cId="148198462" sldId="256"/>
            <ac:spMk id="3" creationId="{00AF7D88-C098-BFE2-E734-2C193753D618}"/>
          </ac:spMkLst>
        </pc:spChg>
      </pc:sldChg>
      <pc:sldChg chg="addSp delSp modSp mod">
        <pc:chgData name="Elisabeth Jones" userId="d871a531-438d-4e91-81ec-befa55583ca5" providerId="ADAL" clId="{B9B676CA-4031-44C8-8AA8-8D8C41A72080}" dt="2026-04-21T12:30:58.809" v="55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B9B676CA-4031-44C8-8AA8-8D8C41A72080}" dt="2026-04-21T12:30:58.809" v="55" actId="1076"/>
          <ac:picMkLst>
            <pc:docMk/>
            <pc:sldMk cId="3479444236" sldId="258"/>
            <ac:picMk id="3" creationId="{99E699CC-EA01-2E35-908B-400C3E18A8FF}"/>
          </ac:picMkLst>
        </pc:picChg>
        <pc:picChg chg="del">
          <ac:chgData name="Elisabeth Jones" userId="d871a531-438d-4e91-81ec-befa55583ca5" providerId="ADAL" clId="{B9B676CA-4031-44C8-8AA8-8D8C41A72080}" dt="2026-04-21T12:28:51.587" v="34" actId="478"/>
          <ac:picMkLst>
            <pc:docMk/>
            <pc:sldMk cId="3479444236" sldId="258"/>
            <ac:picMk id="4" creationId="{CEF7D0E6-E8DC-A949-68B8-14666398F32C}"/>
          </ac:picMkLst>
        </pc:picChg>
      </pc:sldChg>
      <pc:sldChg chg="addSp delSp modSp mod ord">
        <pc:chgData name="Elisabeth Jones" userId="d871a531-438d-4e91-81ec-befa55583ca5" providerId="ADAL" clId="{B9B676CA-4031-44C8-8AA8-8D8C41A72080}" dt="2026-04-21T12:30:54.481" v="52"/>
        <pc:sldMkLst>
          <pc:docMk/>
          <pc:sldMk cId="1632412304" sldId="259"/>
        </pc:sldMkLst>
        <pc:picChg chg="add mod">
          <ac:chgData name="Elisabeth Jones" userId="d871a531-438d-4e91-81ec-befa55583ca5" providerId="ADAL" clId="{B9B676CA-4031-44C8-8AA8-8D8C41A72080}" dt="2026-04-21T12:30:11.925" v="50" actId="1076"/>
          <ac:picMkLst>
            <pc:docMk/>
            <pc:sldMk cId="1632412304" sldId="259"/>
            <ac:picMk id="3" creationId="{BC1273B9-592C-2558-C0F9-FDF4A0F4ABC8}"/>
          </ac:picMkLst>
        </pc:picChg>
        <pc:picChg chg="del">
          <ac:chgData name="Elisabeth Jones" userId="d871a531-438d-4e91-81ec-befa55583ca5" providerId="ADAL" clId="{B9B676CA-4031-44C8-8AA8-8D8C41A72080}" dt="2026-04-21T12:28:52.774" v="35" actId="478"/>
          <ac:picMkLst>
            <pc:docMk/>
            <pc:sldMk cId="1632412304" sldId="259"/>
            <ac:picMk id="4" creationId="{37905076-E755-5ACE-1D23-D9D290600A99}"/>
          </ac:picMkLst>
        </pc:picChg>
      </pc:sldChg>
      <pc:sldChg chg="addSp delSp modSp mod">
        <pc:chgData name="Elisabeth Jones" userId="d871a531-438d-4e91-81ec-befa55583ca5" providerId="ADAL" clId="{B9B676CA-4031-44C8-8AA8-8D8C41A72080}" dt="2026-04-21T12:29:42.364" v="47" actId="1076"/>
        <pc:sldMkLst>
          <pc:docMk/>
          <pc:sldMk cId="178006574" sldId="260"/>
        </pc:sldMkLst>
        <pc:picChg chg="del">
          <ac:chgData name="Elisabeth Jones" userId="d871a531-438d-4e91-81ec-befa55583ca5" providerId="ADAL" clId="{B9B676CA-4031-44C8-8AA8-8D8C41A72080}" dt="2026-04-21T12:28:54.922" v="37" actId="478"/>
          <ac:picMkLst>
            <pc:docMk/>
            <pc:sldMk cId="178006574" sldId="260"/>
            <ac:picMk id="3" creationId="{9F0BFD1A-DA94-BD16-85EF-717378FCC6C9}"/>
          </ac:picMkLst>
        </pc:picChg>
        <pc:picChg chg="add mod">
          <ac:chgData name="Elisabeth Jones" userId="d871a531-438d-4e91-81ec-befa55583ca5" providerId="ADAL" clId="{B9B676CA-4031-44C8-8AA8-8D8C41A72080}" dt="2026-04-21T12:29:42.364" v="47" actId="1076"/>
          <ac:picMkLst>
            <pc:docMk/>
            <pc:sldMk cId="178006574" sldId="260"/>
            <ac:picMk id="4" creationId="{8946105A-A259-CCD2-5DBF-057AE7CEF06B}"/>
          </ac:picMkLst>
        </pc:picChg>
      </pc:sldChg>
      <pc:sldChg chg="del">
        <pc:chgData name="Elisabeth Jones" userId="d871a531-438d-4e91-81ec-befa55583ca5" providerId="ADAL" clId="{B9B676CA-4031-44C8-8AA8-8D8C41A72080}" dt="2026-04-21T12:28:53.563" v="36" actId="47"/>
        <pc:sldMkLst>
          <pc:docMk/>
          <pc:sldMk cId="3019040487" sldId="263"/>
        </pc:sldMkLst>
      </pc:sldChg>
      <pc:sldChg chg="addSp delSp modSp mod">
        <pc:chgData name="Elisabeth Jones" userId="d871a531-438d-4e91-81ec-befa55583ca5" providerId="ADAL" clId="{B9B676CA-4031-44C8-8AA8-8D8C41A72080}" dt="2026-04-21T12:29:38.318" v="44" actId="1076"/>
        <pc:sldMkLst>
          <pc:docMk/>
          <pc:sldMk cId="59621315" sldId="264"/>
        </pc:sldMkLst>
        <pc:picChg chg="add mod">
          <ac:chgData name="Elisabeth Jones" userId="d871a531-438d-4e91-81ec-befa55583ca5" providerId="ADAL" clId="{B9B676CA-4031-44C8-8AA8-8D8C41A72080}" dt="2026-04-21T12:29:38.318" v="44" actId="1076"/>
          <ac:picMkLst>
            <pc:docMk/>
            <pc:sldMk cId="59621315" sldId="264"/>
            <ac:picMk id="3" creationId="{9D5FB16D-3808-0540-9F8A-AFE4CA65F521}"/>
          </ac:picMkLst>
        </pc:picChg>
        <pc:picChg chg="del">
          <ac:chgData name="Elisabeth Jones" userId="d871a531-438d-4e91-81ec-befa55583ca5" providerId="ADAL" clId="{B9B676CA-4031-44C8-8AA8-8D8C41A72080}" dt="2026-04-21T12:28:56.031" v="38" actId="478"/>
          <ac:picMkLst>
            <pc:docMk/>
            <pc:sldMk cId="59621315" sldId="264"/>
            <ac:picMk id="4" creationId="{7D438654-5D28-17A0-389E-CC807A3DCC2D}"/>
          </ac:picMkLst>
        </pc:picChg>
      </pc:sldChg>
      <pc:sldChg chg="addSp modSp new mod">
        <pc:chgData name="Elisabeth Jones" userId="d871a531-438d-4e91-81ec-befa55583ca5" providerId="ADAL" clId="{B9B676CA-4031-44C8-8AA8-8D8C41A72080}" dt="2026-04-21T12:31:14.494" v="59" actId="1076"/>
        <pc:sldMkLst>
          <pc:docMk/>
          <pc:sldMk cId="912872847" sldId="265"/>
        </pc:sldMkLst>
        <pc:picChg chg="add mod">
          <ac:chgData name="Elisabeth Jones" userId="d871a531-438d-4e91-81ec-befa55583ca5" providerId="ADAL" clId="{B9B676CA-4031-44C8-8AA8-8D8C41A72080}" dt="2026-04-21T12:31:14.494" v="59" actId="1076"/>
          <ac:picMkLst>
            <pc:docMk/>
            <pc:sldMk cId="912872847" sldId="265"/>
            <ac:picMk id="3" creationId="{325358C8-7A92-41A2-116E-27E7B5D4B3AF}"/>
          </ac:picMkLst>
        </pc:pic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0T19:09:45.325" v="184" actId="1076"/>
      <pc:docMkLst>
        <pc:docMk/>
      </pc:docMkLst>
      <pc:sldChg chg="modSp mod">
        <pc:chgData name="Elisabeth Jones" userId="d871a531-438d-4e91-81ec-befa55583ca5" providerId="ADAL" clId="{7D45C4F6-F8BD-4FB2-8BFD-6165C5C1085F}" dt="2026-04-20T19:04:09.019" v="162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4-20T19:04:09.019" v="162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4-20T19:05:01.955" v="166" actId="1076"/>
        <pc:sldMkLst>
          <pc:docMk/>
          <pc:sldMk cId="3479444236" sldId="258"/>
        </pc:sldMkLst>
        <pc:picChg chg="add del mod">
          <ac:chgData name="Elisabeth Jones" userId="d871a531-438d-4e91-81ec-befa55583ca5" providerId="ADAL" clId="{7D45C4F6-F8BD-4FB2-8BFD-6165C5C1085F}" dt="2026-04-20T19:04:57.764" v="163" actId="478"/>
          <ac:picMkLst>
            <pc:docMk/>
            <pc:sldMk cId="3479444236" sldId="258"/>
            <ac:picMk id="3" creationId="{76ED4DAC-B559-88EF-2084-71B0FC525C4B}"/>
          </ac:picMkLst>
        </pc:picChg>
        <pc:picChg chg="add mod">
          <ac:chgData name="Elisabeth Jones" userId="d871a531-438d-4e91-81ec-befa55583ca5" providerId="ADAL" clId="{7D45C4F6-F8BD-4FB2-8BFD-6165C5C1085F}" dt="2026-04-20T19:05:01.955" v="166" actId="1076"/>
          <ac:picMkLst>
            <pc:docMk/>
            <pc:sldMk cId="3479444236" sldId="258"/>
            <ac:picMk id="4" creationId="{CEF7D0E6-E8DC-A949-68B8-14666398F32C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20T19:06:52.152" v="170" actId="1076"/>
        <pc:sldMkLst>
          <pc:docMk/>
          <pc:sldMk cId="1632412304" sldId="259"/>
        </pc:sldMkLst>
        <pc:picChg chg="add del mod">
          <ac:chgData name="Elisabeth Jones" userId="d871a531-438d-4e91-81ec-befa55583ca5" providerId="ADAL" clId="{7D45C4F6-F8BD-4FB2-8BFD-6165C5C1085F}" dt="2026-04-20T19:06:45.010" v="167" actId="478"/>
          <ac:picMkLst>
            <pc:docMk/>
            <pc:sldMk cId="1632412304" sldId="259"/>
            <ac:picMk id="3" creationId="{F8B3B3E2-7C7D-A888-4642-87F402915D38}"/>
          </ac:picMkLst>
        </pc:picChg>
        <pc:picChg chg="add mod">
          <ac:chgData name="Elisabeth Jones" userId="d871a531-438d-4e91-81ec-befa55583ca5" providerId="ADAL" clId="{7D45C4F6-F8BD-4FB2-8BFD-6165C5C1085F}" dt="2026-04-20T19:06:52.152" v="170" actId="1076"/>
          <ac:picMkLst>
            <pc:docMk/>
            <pc:sldMk cId="1632412304" sldId="259"/>
            <ac:picMk id="4" creationId="{37905076-E755-5ACE-1D23-D9D290600A99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20T19:09:00.561" v="179" actId="14100"/>
        <pc:sldMkLst>
          <pc:docMk/>
          <pc:sldMk cId="178006574" sldId="260"/>
        </pc:sldMkLst>
        <pc:picChg chg="add mod">
          <ac:chgData name="Elisabeth Jones" userId="d871a531-438d-4e91-81ec-befa55583ca5" providerId="ADAL" clId="{7D45C4F6-F8BD-4FB2-8BFD-6165C5C1085F}" dt="2026-04-20T19:09:00.561" v="179" actId="14100"/>
          <ac:picMkLst>
            <pc:docMk/>
            <pc:sldMk cId="178006574" sldId="260"/>
            <ac:picMk id="3" creationId="{9F0BFD1A-DA94-BD16-85EF-717378FCC6C9}"/>
          </ac:picMkLst>
        </pc:picChg>
        <pc:picChg chg="add del mod">
          <ac:chgData name="Elisabeth Jones" userId="d871a531-438d-4e91-81ec-befa55583ca5" providerId="ADAL" clId="{7D45C4F6-F8BD-4FB2-8BFD-6165C5C1085F}" dt="2026-04-20T19:08:54.643" v="175" actId="478"/>
          <ac:picMkLst>
            <pc:docMk/>
            <pc:sldMk cId="178006574" sldId="260"/>
            <ac:picMk id="4" creationId="{76DEAC4B-06CE-597A-1B26-F74A8F20228C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4-20T19:07:58.623" v="174" actId="1076"/>
        <pc:sldMkLst>
          <pc:docMk/>
          <pc:sldMk cId="3019040487" sldId="263"/>
        </pc:sldMkLst>
        <pc:picChg chg="add del mod">
          <ac:chgData name="Elisabeth Jones" userId="d871a531-438d-4e91-81ec-befa55583ca5" providerId="ADAL" clId="{7D45C4F6-F8BD-4FB2-8BFD-6165C5C1085F}" dt="2026-04-20T19:07:53.533" v="171" actId="478"/>
          <ac:picMkLst>
            <pc:docMk/>
            <pc:sldMk cId="3019040487" sldId="263"/>
            <ac:picMk id="3" creationId="{7CD89629-CEB9-409C-5149-ACE3B0EDBF66}"/>
          </ac:picMkLst>
        </pc:picChg>
        <pc:picChg chg="add mod">
          <ac:chgData name="Elisabeth Jones" userId="d871a531-438d-4e91-81ec-befa55583ca5" providerId="ADAL" clId="{7D45C4F6-F8BD-4FB2-8BFD-6165C5C1085F}" dt="2026-04-20T19:07:58.623" v="174" actId="1076"/>
          <ac:picMkLst>
            <pc:docMk/>
            <pc:sldMk cId="3019040487" sldId="263"/>
            <ac:picMk id="4" creationId="{F0E63C49-6029-08F4-8C6F-FE56C20C3837}"/>
          </ac:picMkLst>
        </pc:picChg>
      </pc:sldChg>
      <pc:sldChg chg="addSp delSp modSp new mod">
        <pc:chgData name="Elisabeth Jones" userId="d871a531-438d-4e91-81ec-befa55583ca5" providerId="ADAL" clId="{7D45C4F6-F8BD-4FB2-8BFD-6165C5C1085F}" dt="2026-04-20T19:09:45.325" v="184" actId="1076"/>
        <pc:sldMkLst>
          <pc:docMk/>
          <pc:sldMk cId="59621315" sldId="264"/>
        </pc:sldMkLst>
        <pc:picChg chg="add del mod">
          <ac:chgData name="Elisabeth Jones" userId="d871a531-438d-4e91-81ec-befa55583ca5" providerId="ADAL" clId="{7D45C4F6-F8BD-4FB2-8BFD-6165C5C1085F}" dt="2026-04-20T19:09:37.314" v="180" actId="478"/>
          <ac:picMkLst>
            <pc:docMk/>
            <pc:sldMk cId="59621315" sldId="264"/>
            <ac:picMk id="3" creationId="{310FB84C-E4AF-5CE2-CF3C-2554A79C46BB}"/>
          </ac:picMkLst>
        </pc:picChg>
        <pc:picChg chg="add mod">
          <ac:chgData name="Elisabeth Jones" userId="d871a531-438d-4e91-81ec-befa55583ca5" providerId="ADAL" clId="{7D45C4F6-F8BD-4FB2-8BFD-6165C5C1085F}" dt="2026-04-20T19:09:45.325" v="184" actId="1076"/>
          <ac:picMkLst>
            <pc:docMk/>
            <pc:sldMk cId="59621315" sldId="264"/>
            <ac:picMk id="4" creationId="{7D438654-5D28-17A0-389E-CC807A3DCC2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31781"/>
          </a:xfrm>
        </p:spPr>
        <p:txBody>
          <a:bodyPr/>
          <a:lstStyle/>
          <a:p>
            <a:r>
              <a:rPr lang="en-GB" dirty="0"/>
              <a:t>Multiplying by decimals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6880" y="4578639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dirty="0"/>
              <a:t>Top TIP – DO NOT fill with place holders!</a:t>
            </a:r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1273B9-592C-2558-C0F9-FDF4A0F4A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505" y="1259004"/>
            <a:ext cx="9788989" cy="462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E699CC-EA01-2E35-908B-400C3E18A8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137" y="950311"/>
            <a:ext cx="10002509" cy="468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46105A-A259-CCD2-5DBF-057AE7CEF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062" y="1463272"/>
            <a:ext cx="9223875" cy="437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5FB16D-3808-0540-9F8A-AFE4CA65F5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234" y="1232943"/>
            <a:ext cx="9931531" cy="465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1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5358C8-7A92-41A2-116E-27E7B5D4B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13" y="852928"/>
            <a:ext cx="10961271" cy="515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72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3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13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Multiplying by decimals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2026-04-21T12:31:42Z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