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60" r:id="rId7"/>
    <p:sldId id="263" r:id="rId8"/>
    <p:sldId id="257" r:id="rId9"/>
    <p:sldId id="258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20D7A2-8194-481F-AE7C-008E899408AF}" v="2" dt="2026-02-26T09:15:10.1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B9B676CA-4031-44C8-8AA8-8D8C41A72080}"/>
    <pc:docChg chg="custSel delSld modSld modMainMaster">
      <pc:chgData name="Elisabeth Jones" userId="d871a531-438d-4e91-81ec-befa55583ca5" providerId="ADAL" clId="{B9B676CA-4031-44C8-8AA8-8D8C41A72080}" dt="2026-02-26T09:15:10.163" v="39"/>
      <pc:docMkLst>
        <pc:docMk/>
      </pc:docMkLst>
      <pc:sldChg chg="modSp mod">
        <pc:chgData name="Elisabeth Jones" userId="d871a531-438d-4e91-81ec-befa55583ca5" providerId="ADAL" clId="{B9B676CA-4031-44C8-8AA8-8D8C41A72080}" dt="2026-02-26T09:11:52.262" v="5" actId="20577"/>
        <pc:sldMkLst>
          <pc:docMk/>
          <pc:sldMk cId="148198462" sldId="256"/>
        </pc:sldMkLst>
        <pc:spChg chg="mod">
          <ac:chgData name="Elisabeth Jones" userId="d871a531-438d-4e91-81ec-befa55583ca5" providerId="ADAL" clId="{B9B676CA-4031-44C8-8AA8-8D8C41A72080}" dt="2026-02-26T09:11:52.262" v="5" actId="20577"/>
          <ac:spMkLst>
            <pc:docMk/>
            <pc:sldMk cId="148198462" sldId="256"/>
            <ac:spMk id="2" creationId="{005FA885-8B0C-B410-2B7E-4113FA246923}"/>
          </ac:spMkLst>
        </pc:spChg>
      </pc:sldChg>
      <pc:sldChg chg="addSp delSp modSp mod">
        <pc:chgData name="Elisabeth Jones" userId="d871a531-438d-4e91-81ec-befa55583ca5" providerId="ADAL" clId="{B9B676CA-4031-44C8-8AA8-8D8C41A72080}" dt="2026-02-26T09:13:17.051" v="22" actId="1076"/>
        <pc:sldMkLst>
          <pc:docMk/>
          <pc:sldMk cId="2699437645" sldId="257"/>
        </pc:sldMkLst>
        <pc:picChg chg="del">
          <ac:chgData name="Elisabeth Jones" userId="d871a531-438d-4e91-81ec-befa55583ca5" providerId="ADAL" clId="{B9B676CA-4031-44C8-8AA8-8D8C41A72080}" dt="2026-02-26T09:12:00.685" v="11" actId="478"/>
          <ac:picMkLst>
            <pc:docMk/>
            <pc:sldMk cId="2699437645" sldId="257"/>
            <ac:picMk id="3" creationId="{BD48FB55-33C4-7FCB-3E9D-1BD6FEB31950}"/>
          </ac:picMkLst>
        </pc:picChg>
        <pc:picChg chg="add mod">
          <ac:chgData name="Elisabeth Jones" userId="d871a531-438d-4e91-81ec-befa55583ca5" providerId="ADAL" clId="{B9B676CA-4031-44C8-8AA8-8D8C41A72080}" dt="2026-02-26T09:13:17.051" v="22" actId="1076"/>
          <ac:picMkLst>
            <pc:docMk/>
            <pc:sldMk cId="2699437645" sldId="257"/>
            <ac:picMk id="4" creationId="{D9383286-CA17-5BEB-0B23-E6D6DC33071C}"/>
          </ac:picMkLst>
        </pc:picChg>
      </pc:sldChg>
      <pc:sldChg chg="addSp delSp modSp mod">
        <pc:chgData name="Elisabeth Jones" userId="d871a531-438d-4e91-81ec-befa55583ca5" providerId="ADAL" clId="{B9B676CA-4031-44C8-8AA8-8D8C41A72080}" dt="2026-02-26T09:12:28.818" v="17" actId="1076"/>
        <pc:sldMkLst>
          <pc:docMk/>
          <pc:sldMk cId="3479444236" sldId="258"/>
        </pc:sldMkLst>
        <pc:picChg chg="del">
          <ac:chgData name="Elisabeth Jones" userId="d871a531-438d-4e91-81ec-befa55583ca5" providerId="ADAL" clId="{B9B676CA-4031-44C8-8AA8-8D8C41A72080}" dt="2026-02-26T09:12:02.044" v="12" actId="478"/>
          <ac:picMkLst>
            <pc:docMk/>
            <pc:sldMk cId="3479444236" sldId="258"/>
            <ac:picMk id="3" creationId="{AD471D7A-9532-ABA8-B587-AC392710143B}"/>
          </ac:picMkLst>
        </pc:picChg>
        <pc:picChg chg="add mod">
          <ac:chgData name="Elisabeth Jones" userId="d871a531-438d-4e91-81ec-befa55583ca5" providerId="ADAL" clId="{B9B676CA-4031-44C8-8AA8-8D8C41A72080}" dt="2026-02-26T09:12:28.818" v="17" actId="1076"/>
          <ac:picMkLst>
            <pc:docMk/>
            <pc:sldMk cId="3479444236" sldId="258"/>
            <ac:picMk id="4" creationId="{2499641D-F4CE-9843-B5EC-CC28CC8D776E}"/>
          </ac:picMkLst>
        </pc:picChg>
      </pc:sldChg>
      <pc:sldChg chg="addSp delSp modSp mod setBg">
        <pc:chgData name="Elisabeth Jones" userId="d871a531-438d-4e91-81ec-befa55583ca5" providerId="ADAL" clId="{B9B676CA-4031-44C8-8AA8-8D8C41A72080}" dt="2026-02-26T09:15:10.163" v="39"/>
        <pc:sldMkLst>
          <pc:docMk/>
          <pc:sldMk cId="1632412304" sldId="259"/>
        </pc:sldMkLst>
        <pc:picChg chg="del">
          <ac:chgData name="Elisabeth Jones" userId="d871a531-438d-4e91-81ec-befa55583ca5" providerId="ADAL" clId="{B9B676CA-4031-44C8-8AA8-8D8C41A72080}" dt="2026-02-26T09:11:55.027" v="6" actId="478"/>
          <ac:picMkLst>
            <pc:docMk/>
            <pc:sldMk cId="1632412304" sldId="259"/>
            <ac:picMk id="3" creationId="{21F9702A-43C8-7512-0545-72B1DC5D3EF0}"/>
          </ac:picMkLst>
        </pc:picChg>
        <pc:picChg chg="add mod">
          <ac:chgData name="Elisabeth Jones" userId="d871a531-438d-4e91-81ec-befa55583ca5" providerId="ADAL" clId="{B9B676CA-4031-44C8-8AA8-8D8C41A72080}" dt="2026-02-26T09:15:03.600" v="37" actId="1076"/>
          <ac:picMkLst>
            <pc:docMk/>
            <pc:sldMk cId="1632412304" sldId="259"/>
            <ac:picMk id="4" creationId="{6A281FFF-E677-1469-26E7-8A6DA42FF5F7}"/>
          </ac:picMkLst>
        </pc:picChg>
      </pc:sldChg>
      <pc:sldChg chg="addSp delSp modSp mod">
        <pc:chgData name="Elisabeth Jones" userId="d871a531-438d-4e91-81ec-befa55583ca5" providerId="ADAL" clId="{B9B676CA-4031-44C8-8AA8-8D8C41A72080}" dt="2026-02-26T09:14:40.955" v="32" actId="1076"/>
        <pc:sldMkLst>
          <pc:docMk/>
          <pc:sldMk cId="178006574" sldId="260"/>
        </pc:sldMkLst>
        <pc:picChg chg="del">
          <ac:chgData name="Elisabeth Jones" userId="d871a531-438d-4e91-81ec-befa55583ca5" providerId="ADAL" clId="{B9B676CA-4031-44C8-8AA8-8D8C41A72080}" dt="2026-02-26T09:11:56.263" v="7" actId="478"/>
          <ac:picMkLst>
            <pc:docMk/>
            <pc:sldMk cId="178006574" sldId="260"/>
            <ac:picMk id="3" creationId="{AC0FA6A0-015A-8AEE-E9A7-38CA5C9A1F24}"/>
          </ac:picMkLst>
        </pc:picChg>
        <pc:picChg chg="add mod">
          <ac:chgData name="Elisabeth Jones" userId="d871a531-438d-4e91-81ec-befa55583ca5" providerId="ADAL" clId="{B9B676CA-4031-44C8-8AA8-8D8C41A72080}" dt="2026-02-26T09:14:40.955" v="32" actId="1076"/>
          <ac:picMkLst>
            <pc:docMk/>
            <pc:sldMk cId="178006574" sldId="260"/>
            <ac:picMk id="4" creationId="{97418FC0-0143-50D5-E19C-FCEC7710D235}"/>
          </ac:picMkLst>
        </pc:picChg>
      </pc:sldChg>
      <pc:sldChg chg="del">
        <pc:chgData name="Elisabeth Jones" userId="d871a531-438d-4e91-81ec-befa55583ca5" providerId="ADAL" clId="{B9B676CA-4031-44C8-8AA8-8D8C41A72080}" dt="2026-02-26T09:11:56.950" v="8" actId="47"/>
        <pc:sldMkLst>
          <pc:docMk/>
          <pc:sldMk cId="2038032222" sldId="261"/>
        </pc:sldMkLst>
      </pc:sldChg>
      <pc:sldChg chg="delSp mod">
        <pc:chgData name="Elisabeth Jones" userId="d871a531-438d-4e91-81ec-befa55583ca5" providerId="ADAL" clId="{B9B676CA-4031-44C8-8AA8-8D8C41A72080}" dt="2026-02-26T09:11:59.826" v="10" actId="478"/>
        <pc:sldMkLst>
          <pc:docMk/>
          <pc:sldMk cId="798974348" sldId="262"/>
        </pc:sldMkLst>
        <pc:picChg chg="del">
          <ac:chgData name="Elisabeth Jones" userId="d871a531-438d-4e91-81ec-befa55583ca5" providerId="ADAL" clId="{B9B676CA-4031-44C8-8AA8-8D8C41A72080}" dt="2026-02-26T09:11:59.826" v="10" actId="478"/>
          <ac:picMkLst>
            <pc:docMk/>
            <pc:sldMk cId="798974348" sldId="262"/>
            <ac:picMk id="3" creationId="{68FA503F-4449-AE12-1A3C-2BFB5BB335B2}"/>
          </ac:picMkLst>
        </pc:picChg>
      </pc:sldChg>
      <pc:sldChg chg="addSp delSp modSp mod">
        <pc:chgData name="Elisabeth Jones" userId="d871a531-438d-4e91-81ec-befa55583ca5" providerId="ADAL" clId="{B9B676CA-4031-44C8-8AA8-8D8C41A72080}" dt="2026-02-26T09:13:45.651" v="27" actId="1076"/>
        <pc:sldMkLst>
          <pc:docMk/>
          <pc:sldMk cId="3019040487" sldId="263"/>
        </pc:sldMkLst>
        <pc:picChg chg="del">
          <ac:chgData name="Elisabeth Jones" userId="d871a531-438d-4e91-81ec-befa55583ca5" providerId="ADAL" clId="{B9B676CA-4031-44C8-8AA8-8D8C41A72080}" dt="2026-02-26T09:11:57.809" v="9" actId="478"/>
          <ac:picMkLst>
            <pc:docMk/>
            <pc:sldMk cId="3019040487" sldId="263"/>
            <ac:picMk id="3" creationId="{860DE85B-71D6-C06D-0A81-1F2C6795C29E}"/>
          </ac:picMkLst>
        </pc:picChg>
        <pc:picChg chg="add mod">
          <ac:chgData name="Elisabeth Jones" userId="d871a531-438d-4e91-81ec-befa55583ca5" providerId="ADAL" clId="{B9B676CA-4031-44C8-8AA8-8D8C41A72080}" dt="2026-02-26T09:13:45.651" v="27" actId="1076"/>
          <ac:picMkLst>
            <pc:docMk/>
            <pc:sldMk cId="3019040487" sldId="263"/>
            <ac:picMk id="4" creationId="{C8576AA0-21B7-1E2E-F3E4-66E94424DD0F}"/>
          </ac:picMkLst>
        </pc:picChg>
      </pc:sldChg>
      <pc:sldMasterChg chg="setBg modSldLayout">
        <pc:chgData name="Elisabeth Jones" userId="d871a531-438d-4e91-81ec-befa55583ca5" providerId="ADAL" clId="{B9B676CA-4031-44C8-8AA8-8D8C41A72080}" dt="2026-02-26T09:15:10.163" v="39"/>
        <pc:sldMasterMkLst>
          <pc:docMk/>
          <pc:sldMasterMk cId="2507702052" sldId="2147483648"/>
        </pc:sldMasterMkLst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1984010612" sldId="2147483649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687937015" sldId="2147483650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135421712" sldId="2147483651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2362936519" sldId="2147483652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240683848" sldId="2147483653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521962967" sldId="2147483654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1279162468" sldId="2147483655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2191655011" sldId="2147483656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3293717757" sldId="2147483657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021080954" sldId="2147483658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165691831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CBC88-C48A-B71E-01B6-6029CC46D5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9ACBE-C467-2508-0391-4BFC6BF1AC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B51C0-C10B-FB82-3E8A-257F7CB09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FC5EE-968D-D903-CA29-16735F9FB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97B70-B11D-7E92-8098-2B598130B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010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065B-00D9-D264-1FC9-ACD5C3DB2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6719B-5D95-4AE7-CDCD-8A7A31150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04765-6F16-7152-8C2B-BAA7FE5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AF388-87F6-C8B3-B6A9-2CC96AC22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3BFD9-2D93-2427-98C4-79B812624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937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1C491-E209-37C8-378E-125FB42C3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944F3-C7B4-26A4-DF37-FE2DB30B7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547FE7-C1DB-AA16-07AE-75AAD4C2E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EE2C1-20F1-24D1-1582-493E1E30B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D3336-3AE7-BF07-520F-FE422C078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21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8C4B1-DAF4-D7B9-31AF-B93B6A544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509D2-EE48-10C3-BFFB-EAC0016BD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36BAB5-1BBE-DA77-6BA8-46F7F7388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B43EC-0B77-BA17-3C06-42657E085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4A2740-D628-9120-4869-A5B9E67DD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B06350-2FEF-2711-2A9C-1744F05B4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93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23066-7A2D-C64C-ADBD-3386751CF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2E95E-D6B3-1387-2A0A-83A9A59E61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2C38D-75FB-07F6-237D-08B5EE9FEA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45752A-4798-03A1-E2D5-619A252FA2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928014-89C7-B10C-3FCC-DDE41A14A0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4D694-2C41-6835-D58F-8A5A94FD8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D21499-AC23-0E0F-DA3C-38D3A175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AE6BFF-83C3-6AFB-56DF-1BD8D46FF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683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DC8A4-4796-1442-D2DD-C9DD0871B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C079CD-C023-472A-26FD-E68E7D33F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410CB0-F606-4CB4-1296-361AA2ECD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7F0715-677C-8EBF-B370-A7585A3EB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62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A04EA0-27EC-0E96-EAB0-1AAF68B8B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01AE4B-6329-8F3F-8EB2-0F8C14D5B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B3ECF1-ACEE-1D85-CA4F-28A8C92A7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162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E2795-C726-25CE-F2CE-7F697C1E1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7FA44-EFBB-B4F7-8044-83018C2F2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CBBE29-8201-4179-CC82-F35A552945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97190-D61F-18A9-72D0-69F3BC944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5F0DF2-1706-EAA4-6648-A83C797FB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50C3C-D285-ED41-1334-A85A44E2D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655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C2E39-B73E-528A-8D7F-873175026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26C1A-6B69-26A5-0FCA-1F39B94511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C40885-A1AD-3195-BD00-6EC78A6399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FA363-F752-5BC3-BB9F-1E62585AD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FFF6F-7A1B-84DB-F909-78034C5D5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BDC72B-45CA-5D85-7B35-06F0BF63D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71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1EC0-CC5A-2727-6FDC-5F27E21E2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3BECCB-A028-EE23-9F8E-D4A2AA2312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2E2C3-E9C9-5CB2-4F91-2055EBBC6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DE8BD-3BAC-A1ED-0106-515D6AA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EDC65-1150-6C01-131F-CD0B51BA8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080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38148C-D23E-E5CB-40D4-EFD78C4D3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872F6C-4B9D-9799-2EA0-3030D19DF7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84D93-E0E4-43A0-18E6-250AF0578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9DC53-FCC8-DC6A-723B-F1A24073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A25F1A-C403-2712-74B7-3500E026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91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DADCE0-9305-07F7-F7CD-B95662C55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6C46EE-92A9-3C51-0394-57F6494FC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4BF41-AAC4-6A55-8AA5-A0ED878F1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19EA36-1BC3-48D0-BF26-5F75CA175D81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3E35E-085D-76D9-14C2-0C366802C6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6FD0D-1C31-8489-6C4A-0C5F4346A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702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FA885-8B0C-B410-2B7E-4113FA2469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BIDMAS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AF7D88-C098-BFE2-E734-2C193753D6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grid with a blue square&#10;&#10;AI-generated content may be incorrect.">
            <a:extLst>
              <a:ext uri="{FF2B5EF4-FFF2-40B4-BE49-F238E27FC236}">
                <a16:creationId xmlns:a16="http://schemas.microsoft.com/office/drawing/2014/main" id="{6A281FFF-E677-1469-26E7-8A6DA42FF5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3329" y="1613628"/>
            <a:ext cx="9345342" cy="4077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12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with a square and a rectangle&#10;&#10;AI-generated content may be incorrect.">
            <a:extLst>
              <a:ext uri="{FF2B5EF4-FFF2-40B4-BE49-F238E27FC236}">
                <a16:creationId xmlns:a16="http://schemas.microsoft.com/office/drawing/2014/main" id="{97418FC0-0143-50D5-E19C-FCEC7710D2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676" y="1439950"/>
            <a:ext cx="8818647" cy="3732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65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paper with a square and a rectangle&#10;&#10;AI-generated content may be incorrect.">
            <a:extLst>
              <a:ext uri="{FF2B5EF4-FFF2-40B4-BE49-F238E27FC236}">
                <a16:creationId xmlns:a16="http://schemas.microsoft.com/office/drawing/2014/main" id="{C8576AA0-21B7-1E2E-F3E4-66E94424D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409" y="1377659"/>
            <a:ext cx="9683432" cy="4102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040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paper with a square and a blue rectangle&#10;&#10;AI-generated content may be incorrect.">
            <a:extLst>
              <a:ext uri="{FF2B5EF4-FFF2-40B4-BE49-F238E27FC236}">
                <a16:creationId xmlns:a16="http://schemas.microsoft.com/office/drawing/2014/main" id="{D9383286-CA17-5BEB-0B23-E6D6DC3307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069" y="1517851"/>
            <a:ext cx="9069861" cy="3822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437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paper with a square and a rectangle&#10;&#10;AI-generated content may be incorrect.">
            <a:extLst>
              <a:ext uri="{FF2B5EF4-FFF2-40B4-BE49-F238E27FC236}">
                <a16:creationId xmlns:a16="http://schemas.microsoft.com/office/drawing/2014/main" id="{2499641D-F4CE-9843-B5EC-CC28CC8D77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2967" y="1034322"/>
            <a:ext cx="8537051" cy="365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442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8974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06A0199-85C4-45EC-BF90-FA28D800B3C3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customXml/itemProps2.xml><?xml version="1.0" encoding="utf-8"?>
<ds:datastoreItem xmlns:ds="http://schemas.openxmlformats.org/officeDocument/2006/customXml" ds:itemID="{A5FB9C71-0642-4566-A42A-234235CFAD8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FB0A267-BF5C-4D10-A7B1-63B2444E13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1</Words>
  <Application>Microsoft Office PowerPoint</Application>
  <PresentationFormat>Widescreen</PresentationFormat>
  <Paragraphs>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BIDMAS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2026-02-13T10:03:22Z</dcterms:created>
  <dcterms:modified xsi:type="dcterms:W3CDTF">2026-02-26T09:15:11Z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