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301" r:id="rId7"/>
    <p:sldId id="302" r:id="rId8"/>
    <p:sldId id="283" r:id="rId9"/>
    <p:sldId id="303" r:id="rId10"/>
    <p:sldId id="304" r:id="rId11"/>
    <p:sldId id="284" r:id="rId12"/>
    <p:sldId id="25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899E58-9A35-4D5E-AE6C-86293273CA06}" v="1" dt="2026-04-16T10:15:27.711"/>
    <p1510:client id="{F6F7B1F1-C3ED-1758-BA58-775E07730724}" v="81" dt="2026-04-16T09:25:56.5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4-16T10:15:27.711" v="1534"/>
      <pc:docMkLst>
        <pc:docMk/>
      </pc:docMkLst>
      <pc:sldChg chg="modSp mod">
        <pc:chgData name="Elisabeth Jones" userId="d871a531-438d-4e91-81ec-befa55583ca5" providerId="ADAL" clId="{7D45C4F6-F8BD-4FB2-8BFD-6165C5C1085F}" dt="2026-03-22T11:04:55.973" v="14" actId="20577"/>
        <pc:sldMkLst>
          <pc:docMk/>
          <pc:sldMk cId="4264571299" sldId="256"/>
        </pc:sldMkLst>
        <pc:spChg chg="mod">
          <ac:chgData name="Elisabeth Jones" userId="d871a531-438d-4e91-81ec-befa55583ca5" providerId="ADAL" clId="{7D45C4F6-F8BD-4FB2-8BFD-6165C5C1085F}" dt="2026-03-22T11:04:55.973" v="14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addSp modSp mod modAnim">
        <pc:chgData name="Elisabeth Jones" userId="d871a531-438d-4e91-81ec-befa55583ca5" providerId="ADAL" clId="{7D45C4F6-F8BD-4FB2-8BFD-6165C5C1085F}" dt="2026-04-16T10:15:27.711" v="1534"/>
        <pc:sldMkLst>
          <pc:docMk/>
          <pc:sldMk cId="472370712" sldId="257"/>
        </pc:sldMkLst>
        <pc:spChg chg="mod">
          <ac:chgData name="Elisabeth Jones" userId="d871a531-438d-4e91-81ec-befa55583ca5" providerId="ADAL" clId="{7D45C4F6-F8BD-4FB2-8BFD-6165C5C1085F}" dt="2026-03-22T11:05:04.107" v="39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7D45C4F6-F8BD-4FB2-8BFD-6165C5C1085F}" dt="2026-03-22T11:05:44.346" v="202" actId="20577"/>
          <ac:spMkLst>
            <pc:docMk/>
            <pc:sldMk cId="472370712" sldId="257"/>
            <ac:spMk id="3" creationId="{71486D87-F00C-96AA-C3D1-D83BAEA3D58C}"/>
          </ac:spMkLst>
        </pc:spChg>
        <pc:inkChg chg="add">
          <ac:chgData name="Elisabeth Jones" userId="d871a531-438d-4e91-81ec-befa55583ca5" providerId="ADAL" clId="{7D45C4F6-F8BD-4FB2-8BFD-6165C5C1085F}" dt="2026-04-16T10:15:27.711" v="1534"/>
          <ac:inkMkLst>
            <pc:docMk/>
            <pc:sldMk cId="472370712" sldId="257"/>
            <ac:inkMk id="6" creationId="{AB838FE1-2933-085E-16E5-264CE4278AF6}"/>
          </ac:inkMkLst>
        </pc:inkChg>
      </pc:sldChg>
      <pc:sldChg chg="delSp modSp mod modAnim">
        <pc:chgData name="Elisabeth Jones" userId="d871a531-438d-4e91-81ec-befa55583ca5" providerId="ADAL" clId="{7D45C4F6-F8BD-4FB2-8BFD-6165C5C1085F}" dt="2026-03-23T19:53:13.470" v="1332" actId="478"/>
        <pc:sldMkLst>
          <pc:docMk/>
          <pc:sldMk cId="3376033298" sldId="283"/>
        </pc:sldMkLst>
        <pc:spChg chg="mod">
          <ac:chgData name="Elisabeth Jones" userId="d871a531-438d-4e91-81ec-befa55583ca5" providerId="ADAL" clId="{7D45C4F6-F8BD-4FB2-8BFD-6165C5C1085F}" dt="2026-03-23T19:53:08.920" v="1331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delSp modSp mod modAnim">
        <pc:chgData name="Elisabeth Jones" userId="d871a531-438d-4e91-81ec-befa55583ca5" providerId="ADAL" clId="{7D45C4F6-F8BD-4FB2-8BFD-6165C5C1085F}" dt="2026-03-23T19:54:00.347" v="1408"/>
        <pc:sldMkLst>
          <pc:docMk/>
          <pc:sldMk cId="1870567175" sldId="284"/>
        </pc:sldMkLst>
        <pc:spChg chg="mod">
          <ac:chgData name="Elisabeth Jones" userId="d871a531-438d-4e91-81ec-befa55583ca5" providerId="ADAL" clId="{7D45C4F6-F8BD-4FB2-8BFD-6165C5C1085F}" dt="2026-03-23T19:53:54.812" v="1406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addSp">
        <pc:chgData name="Elisabeth Jones" userId="d871a531-438d-4e91-81ec-befa55583ca5" providerId="ADAL" clId="{7D45C4F6-F8BD-4FB2-8BFD-6165C5C1085F}" dt="2026-04-16T10:15:27.711" v="1534"/>
        <pc:sldMkLst>
          <pc:docMk/>
          <pc:sldMk cId="3617944017" sldId="301"/>
        </pc:sldMkLst>
        <pc:inkChg chg="add">
          <ac:chgData name="Elisabeth Jones" userId="d871a531-438d-4e91-81ec-befa55583ca5" providerId="ADAL" clId="{7D45C4F6-F8BD-4FB2-8BFD-6165C5C1085F}" dt="2026-04-16T10:15:27.711" v="1534"/>
          <ac:inkMkLst>
            <pc:docMk/>
            <pc:sldMk cId="3617944017" sldId="301"/>
            <ac:inkMk id="4" creationId="{698823C3-9B98-836C-72D3-D65D21E4633F}"/>
          </ac:inkMkLst>
        </pc:inkChg>
      </pc:sldChg>
      <pc:sldChg chg="addSp">
        <pc:chgData name="Elisabeth Jones" userId="d871a531-438d-4e91-81ec-befa55583ca5" providerId="ADAL" clId="{7D45C4F6-F8BD-4FB2-8BFD-6165C5C1085F}" dt="2026-04-16T10:15:27.711" v="1534"/>
        <pc:sldMkLst>
          <pc:docMk/>
          <pc:sldMk cId="252987955" sldId="302"/>
        </pc:sldMkLst>
        <pc:inkChg chg="add">
          <ac:chgData name="Elisabeth Jones" userId="d871a531-438d-4e91-81ec-befa55583ca5" providerId="ADAL" clId="{7D45C4F6-F8BD-4FB2-8BFD-6165C5C1085F}" dt="2026-04-16T10:15:27.711" v="1534"/>
          <ac:inkMkLst>
            <pc:docMk/>
            <pc:sldMk cId="252987955" sldId="302"/>
            <ac:inkMk id="4" creationId="{829F9859-1EAD-2E90-BE25-A47A8167D003}"/>
          </ac:inkMkLst>
        </pc:inkChg>
      </pc:sldChg>
    </pc:docChg>
  </pc:docChgLst>
  <pc:docChgLst>
    <pc:chgData name="Elisabeth Jones" userId="d871a531-438d-4e91-81ec-befa55583ca5" providerId="ADAL" clId="{B9B676CA-4031-44C8-8AA8-8D8C41A72080}"/>
    <pc:docChg chg="undo custSel addSld delSld modSld">
      <pc:chgData name="Elisabeth Jones" userId="d871a531-438d-4e91-81ec-befa55583ca5" providerId="ADAL" clId="{B9B676CA-4031-44C8-8AA8-8D8C41A72080}" dt="2026-04-14T13:45:40.288" v="3744" actId="20577"/>
      <pc:docMkLst>
        <pc:docMk/>
      </pc:docMkLst>
      <pc:sldChg chg="addSp delSp modSp mod">
        <pc:chgData name="Elisabeth Jones" userId="d871a531-438d-4e91-81ec-befa55583ca5" providerId="ADAL" clId="{B9B676CA-4031-44C8-8AA8-8D8C41A72080}" dt="2026-04-14T13:36:25.792" v="2909" actId="14100"/>
        <pc:sldMkLst>
          <pc:docMk/>
          <pc:sldMk cId="4264571299" sldId="256"/>
        </pc:sldMkLst>
        <pc:spChg chg="mod">
          <ac:chgData name="Elisabeth Jones" userId="d871a531-438d-4e91-81ec-befa55583ca5" providerId="ADAL" clId="{B9B676CA-4031-44C8-8AA8-8D8C41A72080}" dt="2026-04-14T13:35:03.759" v="2895" actId="1076"/>
          <ac:spMkLst>
            <pc:docMk/>
            <pc:sldMk cId="4264571299" sldId="256"/>
            <ac:spMk id="2" creationId="{5EAF43B6-E28A-9153-BAC7-03FB8787E8FC}"/>
          </ac:spMkLst>
        </pc:spChg>
        <pc:picChg chg="add mod">
          <ac:chgData name="Elisabeth Jones" userId="d871a531-438d-4e91-81ec-befa55583ca5" providerId="ADAL" clId="{B9B676CA-4031-44C8-8AA8-8D8C41A72080}" dt="2026-04-14T13:36:25.792" v="2909" actId="14100"/>
          <ac:picMkLst>
            <pc:docMk/>
            <pc:sldMk cId="4264571299" sldId="256"/>
            <ac:picMk id="6" creationId="{BEE75175-D724-18B4-9EA9-9AAF7C3A9206}"/>
          </ac:picMkLst>
        </pc:picChg>
        <pc:picChg chg="add mod">
          <ac:chgData name="Elisabeth Jones" userId="d871a531-438d-4e91-81ec-befa55583ca5" providerId="ADAL" clId="{B9B676CA-4031-44C8-8AA8-8D8C41A72080}" dt="2026-04-14T13:36:22.472" v="2907" actId="1076"/>
          <ac:picMkLst>
            <pc:docMk/>
            <pc:sldMk cId="4264571299" sldId="256"/>
            <ac:picMk id="8" creationId="{874351B8-9D14-16EF-DEF4-F34812D3C908}"/>
          </ac:picMkLst>
        </pc:picChg>
      </pc:sldChg>
      <pc:sldChg chg="addSp delSp modSp mod modAnim">
        <pc:chgData name="Elisabeth Jones" userId="d871a531-438d-4e91-81ec-befa55583ca5" providerId="ADAL" clId="{B9B676CA-4031-44C8-8AA8-8D8C41A72080}" dt="2026-04-14T13:37:44.951" v="3009" actId="122"/>
        <pc:sldMkLst>
          <pc:docMk/>
          <pc:sldMk cId="472370712" sldId="257"/>
        </pc:sldMkLst>
        <pc:spChg chg="mod">
          <ac:chgData name="Elisabeth Jones" userId="d871a531-438d-4e91-81ec-befa55583ca5" providerId="ADAL" clId="{B9B676CA-4031-44C8-8AA8-8D8C41A72080}" dt="2026-04-14T13:37:17.641" v="2971" actId="27636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B9B676CA-4031-44C8-8AA8-8D8C41A72080}" dt="2026-04-14T13:37:11.135" v="2925" actId="27636"/>
          <ac:spMkLst>
            <pc:docMk/>
            <pc:sldMk cId="472370712" sldId="257"/>
            <ac:spMk id="3" creationId="{71486D87-F00C-96AA-C3D1-D83BAEA3D58C}"/>
          </ac:spMkLst>
        </pc:spChg>
        <pc:graphicFrameChg chg="add mod modGraphic">
          <ac:chgData name="Elisabeth Jones" userId="d871a531-438d-4e91-81ec-befa55583ca5" providerId="ADAL" clId="{B9B676CA-4031-44C8-8AA8-8D8C41A72080}" dt="2026-04-14T13:37:44.951" v="3009" actId="122"/>
          <ac:graphicFrameMkLst>
            <pc:docMk/>
            <pc:sldMk cId="472370712" sldId="257"/>
            <ac:graphicFrameMk id="5" creationId="{7198A9DE-A5EC-A0DE-8059-ECA4DE6AC6D8}"/>
          </ac:graphicFrameMkLst>
        </pc:graphicFrameChg>
        <pc:inkChg chg="add">
          <ac:chgData name="Elisabeth Jones" userId="d871a531-438d-4e91-81ec-befa55583ca5" providerId="ADAL" clId="{B9B676CA-4031-44C8-8AA8-8D8C41A72080}" dt="2026-04-14T10:12:41.768" v="35" actId="9405"/>
          <ac:inkMkLst>
            <pc:docMk/>
            <pc:sldMk cId="472370712" sldId="257"/>
            <ac:inkMk id="4" creationId="{934328E1-74F9-C22A-ACBC-7ED486218524}"/>
          </ac:inkMkLst>
        </pc:inkChg>
      </pc:sldChg>
      <pc:sldChg chg="addSp delSp modSp mod modAnim">
        <pc:chgData name="Elisabeth Jones" userId="d871a531-438d-4e91-81ec-befa55583ca5" providerId="ADAL" clId="{B9B676CA-4031-44C8-8AA8-8D8C41A72080}" dt="2026-04-14T13:43:21.949" v="3609" actId="403"/>
        <pc:sldMkLst>
          <pc:docMk/>
          <pc:sldMk cId="3376033298" sldId="283"/>
        </pc:sldMkLst>
        <pc:spChg chg="mod">
          <ac:chgData name="Elisabeth Jones" userId="d871a531-438d-4e91-81ec-befa55583ca5" providerId="ADAL" clId="{B9B676CA-4031-44C8-8AA8-8D8C41A72080}" dt="2026-04-14T13:43:21.949" v="3609" actId="403"/>
          <ac:spMkLst>
            <pc:docMk/>
            <pc:sldMk cId="3376033298" sldId="283"/>
            <ac:spMk id="3" creationId="{8CF16068-23A5-B64E-591D-CF07C3EBDE6E}"/>
          </ac:spMkLst>
        </pc:spChg>
      </pc:sldChg>
      <pc:sldChg chg="addSp modSp mod modAnim">
        <pc:chgData name="Elisabeth Jones" userId="d871a531-438d-4e91-81ec-befa55583ca5" providerId="ADAL" clId="{B9B676CA-4031-44C8-8AA8-8D8C41A72080}" dt="2026-04-14T13:45:28.946" v="3740" actId="207"/>
        <pc:sldMkLst>
          <pc:docMk/>
          <pc:sldMk cId="1870567175" sldId="284"/>
        </pc:sldMkLst>
        <pc:spChg chg="mod">
          <ac:chgData name="Elisabeth Jones" userId="d871a531-438d-4e91-81ec-befa55583ca5" providerId="ADAL" clId="{B9B676CA-4031-44C8-8AA8-8D8C41A72080}" dt="2026-04-14T13:45:23.270" v="3738" actId="20577"/>
          <ac:spMkLst>
            <pc:docMk/>
            <pc:sldMk cId="1870567175" sldId="284"/>
            <ac:spMk id="3" creationId="{C622BB1D-91A2-C246-88DA-0AE7D9EE9FAF}"/>
          </ac:spMkLst>
        </pc:spChg>
        <pc:spChg chg="add mod">
          <ac:chgData name="Elisabeth Jones" userId="d871a531-438d-4e91-81ec-befa55583ca5" providerId="ADAL" clId="{B9B676CA-4031-44C8-8AA8-8D8C41A72080}" dt="2026-04-14T13:45:28.946" v="3740" actId="207"/>
          <ac:spMkLst>
            <pc:docMk/>
            <pc:sldMk cId="1870567175" sldId="284"/>
            <ac:spMk id="4" creationId="{FA5E2621-9867-D4F7-5910-8BD360A069BC}"/>
          </ac:spMkLst>
        </pc:spChg>
      </pc:sldChg>
      <pc:sldChg chg="addSp delSp modSp new mod">
        <pc:chgData name="Elisabeth Jones" userId="d871a531-438d-4e91-81ec-befa55583ca5" providerId="ADAL" clId="{B9B676CA-4031-44C8-8AA8-8D8C41A72080}" dt="2026-04-14T13:41:00.440" v="3382" actId="207"/>
        <pc:sldMkLst>
          <pc:docMk/>
          <pc:sldMk cId="3617944017" sldId="301"/>
        </pc:sldMkLst>
        <pc:spChg chg="mod">
          <ac:chgData name="Elisabeth Jones" userId="d871a531-438d-4e91-81ec-befa55583ca5" providerId="ADAL" clId="{B9B676CA-4031-44C8-8AA8-8D8C41A72080}" dt="2026-04-14T13:38:58.360" v="3107" actId="313"/>
          <ac:spMkLst>
            <pc:docMk/>
            <pc:sldMk cId="3617944017" sldId="301"/>
            <ac:spMk id="2" creationId="{EDA6B8CF-1080-6946-B30D-A672A31DECB9}"/>
          </ac:spMkLst>
        </pc:spChg>
        <pc:spChg chg="add mod">
          <ac:chgData name="Elisabeth Jones" userId="d871a531-438d-4e91-81ec-befa55583ca5" providerId="ADAL" clId="{B9B676CA-4031-44C8-8AA8-8D8C41A72080}" dt="2026-04-14T13:40:13.026" v="3230"/>
          <ac:spMkLst>
            <pc:docMk/>
            <pc:sldMk cId="3617944017" sldId="301"/>
            <ac:spMk id="3" creationId="{2B3EED0B-94AB-6EDD-A724-6C378F7ECC92}"/>
          </ac:spMkLst>
        </pc:spChg>
        <pc:spChg chg="add mod">
          <ac:chgData name="Elisabeth Jones" userId="d871a531-438d-4e91-81ec-befa55583ca5" providerId="ADAL" clId="{B9B676CA-4031-44C8-8AA8-8D8C41A72080}" dt="2026-04-14T13:41:00.440" v="3382" actId="207"/>
          <ac:spMkLst>
            <pc:docMk/>
            <pc:sldMk cId="3617944017" sldId="301"/>
            <ac:spMk id="5" creationId="{3C5E7F31-5D6E-9FA0-6069-7F1F3863D7F0}"/>
          </ac:spMkLst>
        </pc:spChg>
      </pc:sldChg>
      <pc:sldChg chg="addSp delSp modSp new mod modAnim">
        <pc:chgData name="Elisabeth Jones" userId="d871a531-438d-4e91-81ec-befa55583ca5" providerId="ADAL" clId="{B9B676CA-4031-44C8-8AA8-8D8C41A72080}" dt="2026-04-14T13:42:09.328" v="3505"/>
        <pc:sldMkLst>
          <pc:docMk/>
          <pc:sldMk cId="252987955" sldId="302"/>
        </pc:sldMkLst>
        <pc:spChg chg="mod">
          <ac:chgData name="Elisabeth Jones" userId="d871a531-438d-4e91-81ec-befa55583ca5" providerId="ADAL" clId="{B9B676CA-4031-44C8-8AA8-8D8C41A72080}" dt="2026-04-14T13:41:26.264" v="3479" actId="1076"/>
          <ac:spMkLst>
            <pc:docMk/>
            <pc:sldMk cId="252987955" sldId="302"/>
            <ac:spMk id="2" creationId="{4AE8045A-5FF3-781C-4EFB-613A20DFCB4A}"/>
          </ac:spMkLst>
        </pc:spChg>
        <pc:spChg chg="add mod">
          <ac:chgData name="Elisabeth Jones" userId="d871a531-438d-4e91-81ec-befa55583ca5" providerId="ADAL" clId="{B9B676CA-4031-44C8-8AA8-8D8C41A72080}" dt="2026-04-14T13:42:05.563" v="3504" actId="1076"/>
          <ac:spMkLst>
            <pc:docMk/>
            <pc:sldMk cId="252987955" sldId="302"/>
            <ac:spMk id="3" creationId="{953C91C2-113F-E8B8-DA8B-969497BE1C02}"/>
          </ac:spMkLst>
        </pc:spChg>
      </pc:sldChg>
      <pc:sldChg chg="modSp add mod">
        <pc:chgData name="Elisabeth Jones" userId="d871a531-438d-4e91-81ec-befa55583ca5" providerId="ADAL" clId="{B9B676CA-4031-44C8-8AA8-8D8C41A72080}" dt="2026-04-14T13:43:39.693" v="3615" actId="403"/>
        <pc:sldMkLst>
          <pc:docMk/>
          <pc:sldMk cId="2084052057" sldId="303"/>
        </pc:sldMkLst>
        <pc:spChg chg="mod">
          <ac:chgData name="Elisabeth Jones" userId="d871a531-438d-4e91-81ec-befa55583ca5" providerId="ADAL" clId="{B9B676CA-4031-44C8-8AA8-8D8C41A72080}" dt="2026-04-14T13:43:39.693" v="3615" actId="403"/>
          <ac:spMkLst>
            <pc:docMk/>
            <pc:sldMk cId="2084052057" sldId="303"/>
            <ac:spMk id="3" creationId="{6472B94F-4A1A-09BC-B274-F9EC4F963D7C}"/>
          </ac:spMkLst>
        </pc:spChg>
      </pc:sldChg>
      <pc:sldChg chg="modSp add mod">
        <pc:chgData name="Elisabeth Jones" userId="d871a531-438d-4e91-81ec-befa55583ca5" providerId="ADAL" clId="{B9B676CA-4031-44C8-8AA8-8D8C41A72080}" dt="2026-04-14T13:45:40.288" v="3744" actId="20577"/>
        <pc:sldMkLst>
          <pc:docMk/>
          <pc:sldMk cId="4009813099" sldId="304"/>
        </pc:sldMkLst>
        <pc:spChg chg="mod">
          <ac:chgData name="Elisabeth Jones" userId="d871a531-438d-4e91-81ec-befa55583ca5" providerId="ADAL" clId="{B9B676CA-4031-44C8-8AA8-8D8C41A72080}" dt="2026-04-14T13:45:40.288" v="3744" actId="20577"/>
          <ac:spMkLst>
            <pc:docMk/>
            <pc:sldMk cId="4009813099" sldId="304"/>
            <ac:spMk id="3" creationId="{6724E390-326B-1232-C1DB-B84DC484A45E}"/>
          </ac:spMkLst>
        </pc:spChg>
      </pc:sldChg>
    </pc:docChg>
  </pc:docChgLst>
  <pc:docChgLst>
    <pc:chgData name="Sam Masson" userId="S::s.masson@springwood.hants.sch.uk::9d326e98-a97a-4c66-9b08-dafe1287fef4" providerId="AD" clId="Web-{F6F7B1F1-C3ED-1758-BA58-775E07730724}"/>
    <pc:docChg chg="modSld">
      <pc:chgData name="Sam Masson" userId="S::s.masson@springwood.hants.sch.uk::9d326e98-a97a-4c66-9b08-dafe1287fef4" providerId="AD" clId="Web-{F6F7B1F1-C3ED-1758-BA58-775E07730724}" dt="2026-04-16T09:25:53.830" v="42" actId="20577"/>
      <pc:docMkLst>
        <pc:docMk/>
      </pc:docMkLst>
      <pc:sldChg chg="modSp">
        <pc:chgData name="Sam Masson" userId="S::s.masson@springwood.hants.sch.uk::9d326e98-a97a-4c66-9b08-dafe1287fef4" providerId="AD" clId="Web-{F6F7B1F1-C3ED-1758-BA58-775E07730724}" dt="2026-04-16T09:25:53.830" v="42" actId="20577"/>
        <pc:sldMkLst>
          <pc:docMk/>
          <pc:sldMk cId="252987955" sldId="302"/>
        </pc:sldMkLst>
        <pc:spChg chg="mod">
          <ac:chgData name="Sam Masson" userId="S::s.masson@springwood.hants.sch.uk::9d326e98-a97a-4c66-9b08-dafe1287fef4" providerId="AD" clId="Web-{F6F7B1F1-C3ED-1758-BA58-775E07730724}" dt="2026-04-16T09:25:53.830" v="42" actId="20577"/>
          <ac:spMkLst>
            <pc:docMk/>
            <pc:sldMk cId="252987955" sldId="302"/>
            <ac:spMk id="3" creationId="{953C91C2-113F-E8B8-DA8B-969497BE1C02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4T10:12:41.76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377.1958" units="1/cm"/>
          <inkml:channelProperty channel="Y" name="resolution" value="657.57574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6-04-16T10:10:58.14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4403 7282 2048 0,'0'0'0'0,"0"0"0"0,0 1 0 0,0-1 0 0,0 0 0 0,0 0 0 0,0 0 0 16,0 0 0-16,0 0 0 0,0 0 0 0,6-4 0 0,-6 4 0 15,0 0 0-15,0 0 0 0,5-2 0 0,-5 2 0 0,0 0 0 0,0 0 0 16,4-2 0-16,-4 2 0 0,0 0 0 0,0 0 0 0,-6 13 0 16,6-13 0-16,0 0 0 0,0 0 0 0,-11 29 0 0,11-29 0 0,0 0 0 15,0 0 0-15,-11 43 0 0,11-43 0 0,0 0 0 0,0 0 0 16,-8 48 0-16,8-48 0 0,0 0 0 0,0 0 0 0,0 52 0 16,0-52 0-16,0 0 0 0,0 0 0 0,15 44 0 0,-15-44 0 0,0 0 0 15,0 0 0-15,25 35 0 0,-25-35 0 0,0 0 0 0,0 0 0 16,43 18 0-16,-43-18 0 0,0 0 0 15,0 0 0-15,57-2 0 0,-57 2 0 0,0 0 0 0,0 0 0 0,56-19 0 0,-56 19 0 0,0 0 0 16,0 0 0-16,48-27 0 0,-48 27 0 0,0 0 0 0,0 0 0 0,35-40 0 16,-35 40 0-16,0 0 0 0,0 0 0 0,19-48 0 0,-19 48 0 15,0 0 0-15,0 0 0 0,-2-52 0 0,2 52 0 0,0 0 0 0,0 0 0 16,-20-43 0-16,20 43 0 0,0 0 0 0,0 0 0 0,-30-29 0 16,30 29 0-16,0 0 0 0,0 0 0 0,-41-5 0 0,41 5 0 15,0 0 0-15,0 0 0 0,-51 25 0 0,51-25 0 0,0 0 0 0,0 0 0 16,-47 47 0-16,47-47 0 0,0 0 0 0,0 0 0 0,-32 53 0 0,32-53 0 15,0 0 0-15,0 0 0 0,-15 55 0 0,15-55 0 0,0 0 0 0,0 0 0 16,3 47 0-16,-3-47 0 0,0 0 0 0,0 0 0 0,23 35 0 16,-23-35 0-16,0 0 0 0,0 0 0 0,58 12 0 0,-58-12 0 15,0 0 0-15,0 0 0 0,69-17 0 0,-69 17 0 0,0 0 0 0,0 0 0 16,57-38 0-16,-57 38 0 0,0 0 0 0,0 0 0 0,38-54 0 16,-38 54 0-16,0 0 0 0,0 0 0 0,19-60 0 0,-19 60 0 0,9-48 0 15</inkml:trace>
  <inkml:trace contextRef="#ctx0" brushRef="#br0" timeOffset="454.64">5450 7081 2048 0,'0'0'0'0,"0"0"0"0,-28-2 0 0,28 2 0 0,0 0 0 0,0 0 0 0,-51 9 0 0,51-9 0 0,0 0 0 0,0 0 0 16,-70 21 0-16,70-21 0 0,0 0 0 0,0 0 0 0,-69 27 0 0,69-27 0 15,0 0 0-15,0 0 0 0,-58 33 0 0,58-33 0 0,0 0 0 0,0 0 0 16,-35 34 0-16,35-34 0 15,0 0 0-15,0 0 0 0,-7 32 0 0,7-32 0 0,0 0 0 0,0 0 0 0,23 37 0 0,-23-37 0 0,0 0 0 16,0 0 0-16,51 38 0 0,-51-38 0 0,0 0 0 0,0 0 0 16,66 43 0-16,-66-43 0 0,0 0 0 0,0 0 0 0,76 44 0 0,-76-44 0 15,0 0 0-15,0 0 0 0,71 43 0 0,-71-43 0 0,0 0 0 16,0 0 0-16,45 42 0 0,-45-42 0 0,0 0 0 0,0 0 0 16,9 40 0-16,-9-40 0 0,0 0 0 0,0 0 0 0,-27 35 0 15,27-35 0-15,0 0 0 0,0 0 0 0,-62 29 0 0,62-29 0 0,0 0 0 0,0 0 0 16,-84 24 0-16,84-24 0 0,0 0 0 0,0 0 0 15,-88 8 0-15,88-8 0 0,0 0 0 0,0 0 0 0,-76-11 0 0,76 11 0 16,0 0 0-16,0 0 0 0,-56-26 0 0,56 26 0 0,0 0 0 0,0 0 0 16,-31-32 0-16,14 8 0 0</inkml:trace>
  <inkml:trace contextRef="#ctx0" brushRef="#br0" timeOffset="753.25">5785 6784 2048 0,'0'0'0'16,"0"0"0"-16,-1 14 0 16,1-14 0-16,0 0 0 0,0 0 0 0,-3 40 0 0,3-40 0 0,0 0 0 0,0 0 0 0,-6 69 0 0,6-69 0 0,0 0 0 0,0 0 0 15,-8 88 0-15,8-88 0 0,0 0 0 0,0 0 0 0,-10 102 0 16,10-102 0-16,0 0 0 0,0 0 0 0,-11 109 0 0,11-109 0 15,0 0 0-15,0 0 0 0,-7 109 0 0,7-109 0 0,0 0 0 16,0 0 0-16,0 101 0 0,0-101 0 0,0 0 0 0,0 0 0 16,13 84 0-16,-13-84 0 0,0 0 0 0,0 0 0 0,29 61 0 0,-29-61 0 15,0 0 0-15,0 0 0 0,47 34 0 0,-47-34 0 0,0 0 0 0,0 0 0 16,69-3 0-16,-69 3 0 0,0 0 0 0,0 0 0 0,76-39 0 16,-76 39 0-16,0 0 0 0,0 0 0 0,63-54 0 0,-63 54 0 0,0 0 0 15,38-39 0-15</inkml:trace>
  <inkml:trace contextRef="#ctx0" brushRef="#br0" timeOffset="941.7">5546 7192 2048 0,'0'0'0'0,"0"0"0"0,0 1 0 0,0-1 0 0,0 0 0 0,0 0 0 16,14-1 0-16,-14 1 0 0,0 0 0 0,0 0 0 0,46-6 0 15,-46 6 0-15,0 0 0 0,0 0 0 0,80-19 0 0,-80 19 0 16,0 0 0-16,95-25 0 0,-95 25 0 0,0 0 0 0,98-29 0 0,-98 29 0 16,0 0 0-16,0 0 0 0,79-22 0 0</inkml:trace>
  <inkml:trace contextRef="#ctx0" brushRef="#br0" timeOffset="1632.08">6568 7006 2048 0,'0'0'0'0,"0"0"0"0,-28 8 0 16,28-8 0-16,0 0 0 0,0 0 0 0,-51 18 0 0,51-18 0 0,0 0 0 16,0 0 0-16,-67 34 0 0,67-34 0 0,0 0 0 0,0 0 0 15,-75 51 0-15,75-51 0 0,0 0 0 0,0 0 0 0,-71 65 0 0,71-65 0 16,0 0 0-16,0 0 0 0,-57 79 0 0,57-79 0 0,0 0 0 16,0 0 0-16,-38 88 0 0,38-88 0 0,0 0 0 0,0 0 0 0,-18 81 0 15,18-81 0-15,0 0 0 0,0 0 0 0,11 66 0 0,-11-66 0 16,0 0 0-16,0 0 0 0,36 40 0 0,-36-40 0 0,0 0 0 15,0 0 0-15,56 9 0 0,-56-9 0 0,0 0 0 0,0 0 0 0,69-20 0 16,-69 20 0-16,0 0 0 0,0 0 0 0,71-45 0 0,-71 45 0 16,0 0 0-16,0 0 0 0,66-64 0 0,-66 64 0 0,0 0 0 0,0 0 0 15,55-74 0-15,-55 74 0 0,0 0 0 0,0 0 0 0,37-77 0 16,-37 77 0-16,0 0 0 0,0 0 0 0,20-74 0 0,-20 74 0 0,0 0 0 16,0 0 0-16,8-57 0 0,-8 57 0 0,0 0 0 0,0 0 0 15,3-35 0-15,-3 35 0 0,0 0 0 0,0 0 0 0,1-8 0 16,-1 8 0-16,0 0 0 0,0 0 0 0,3 27 0 0,-3-27 0 0,0 0 0 15,0 0 0-15,6 61 0 0,-6-61 0 0,0 0 0 0,0 0 0 0,14 86 0 16,-14-86 0-16,0 0 0 0,0 0 0 0,17 95 0 0,-17-95 0 16,0 0 0-16,0 0 0 0,27 82 0 0,-27-82 0 0,0 0 0 15,0 0 0-15,39 54 0 0,-39-54 0 0,0 0 0 0,0 0 0 0,44 20 0 16,-44-20 0-16,0 0 0 0,0 0 0 0,43-3 0 0,-43 3 0 16,0 0 0-16,0 0 0 0,28-6 0 0,-28 6 0 0,0 0 0 0,0 0 0 15,16-7 0-15,-16 7 0 0,0 0 0 0,0 0 0 0,35-65 0 16,-35 65 0-16,0 0 0 0,0 0 0 0,32-78 0 0,-32 78 0 0,0 0 0 15,0 0 0-15,22-58 0 0,-22 58 0 0,0 0 0 0,0 0 0 16,13-29 0-16,-13 29 0 0,0 0 0 0,0 0 0 0,2 7 0 0,-2-7 0 16,0 0 0-16,0 0 0 0,-2 33 0 0,2-33 0 0,0 0 0 15,0 0 0-15,-7 50 0 0,7-50 0 0,0 0 0 0,0 0 0 16,-7 57 0-16,7-57 0 0,0 0 0 0,0 0 0 0,-9 47 0 0,9-47 0 16,0 0 0-16,0 0 0 0,-5 30 0 0,5-30 0 0,0 0 0 15,0 0 0-15,-1 16 0 0,1-16 0 0,0 0 0 0,0 0 0 0,1-1 0 16,-1 1 0-16,0 0 0 0,0 0 0 0,8-28 0 0,-8 28 0 15,0 0 0-15,0 0 0 0,18-54 0 0,-18 54 0 0,0 0 0 0,0 0 0 16,28-78 0-16,-28 78 0 0,0 0 0 0,0 0 0 0,42-92 0 16,-42 92 0-16,0 0 0 0,0 0 0 0,60-83 0 0,-60 83 0 0,0 0 0 15,0 0 0-15,69-58 0 0,-69 58 0 0,0 0 0 0,0 0 0 16,73-31 0-16,-73 31 0 0,0 0 0 0,0 0 0 0,70-13 0 0,-70 13 0 16,0 0 0-16,0 0 0 0,63 6 0 0,-63-6 0 0,0 0 0 15,0 0 0-15,52 7 0 0,-52-7 0 0,34 6 0 0</inkml:trace>
  <inkml:trace contextRef="#ctx0" brushRef="#br0" timeOffset="1915.01">7623 6811 2048 0,'0'0'0'0,"0"0"0"0,-13 11 0 0,13-11 0 0,0 0 0 0,0 0 0 0,-25 31 0 0,25-31 0 0,0 0 0 15,0 0 0-15,-28 54 0 0,28-54 0 0,0 0 0 0,0 0 0 16,-25 78 0-16,25-78 0 0,0 0 0 0,0 0 0 0,-22 96 0 0,22-96 0 16,0 0 0-16,0 0 0 0,-7 107 0 0,7-107 0 0,0 0 0 15,0 0 0-15,10 100 0 0,-10-100 0 0,0 0 0 0,0 0 0 16,31 84 0-16,-31-84 0 0,0 0 0 0,0 0 0 0,54 55 0 0,-54-55 0 16,0 0 0-16,0 0 0 0,54 27 0 0,-54-27 0 0,0 0 0 15,0 0 0-15,75-12 0 0,-75 12 0 0,0 0 0 0,0 0 0 0,68-42 0 16,-68 42 0-16,0 0 0 0,45-35 0 0</inkml:trace>
  <inkml:trace contextRef="#ctx0" brushRef="#br0" timeOffset="2088.19">7461 7122 2048 0,'0'0'0'0,"0"0"0"0,13 3 0 0,-13-3 0 0,0 0 0 16,0 0 0-16,49 9 0 0,-49-9 0 0,0 0 0 0,0 0 0 15,92 0 0-15,-92 0 0 0,0 0 0 0,110-9 0 0,-110 9 0 16,103-12 0-16,-103 12 0 0,0 0 0 0,105-21 0 0,-105 21 0 0,0 0 0 16,72-14 0-16</inkml:trace>
  <inkml:trace contextRef="#ctx0" brushRef="#br0" timeOffset="2496.69">9014 7016 2048 0,'0'0'0'16,"0"0"0"-16,-43 8 0 0,43-8 0 0,0 0 0 0,0 0 0 0,-64 26 0 15,64-26 0-15,0 0 0 0,0 0 0 0,-72 50 0 0,72-50 0 16,0 0 0-16,0 0 0 0,-62 71 0 0,62-71 0 0,0 0 0 0,0 0 0 15,-40 82 0-15,40-82 0 0,0 0 0 0,0 0 0 0,-11 89 0 16,11-89 0-16,0 0 0 0,0 0 0 0,16 80 0 0,-16-80 0 0,0 0 0 16,0 0 0-16,40 56 0 0,-40-56 0 0,0 0 0 0,0 0 0 15,59 22 0-15,-59-22 0 0,0 0 0 0,0 0 0 0,70-12 0 0,-70 12 0 16,0 0 0-16,0 0 0 0,69-45 0 0,-69 45 0 0,0 0 0 16,0 0 0-16,62-66 0 0,-62 66 0 0,0 0 0 0,0 0 0 0,42-83 0 15,-42 83 0-15,0 0 0 0,0 0 0 0,23-91 0 0,-23 91 0 16,0 0 0-16,0 0 0 0,11-81 0 0,-11 81 0 0,0 0 0 0,0 0 0 15,3-50 0-15,-3 50 0 0,0 0 0 0,0 0 0 0,1-20 0 16,-1 20 0-16,0 0 0 0,0 0 0 0,-1 23 0 0,1-23 0 0,0 0 0 16,0 0 0-16,3 64 0 0,-3-64 0 0,0 0 0 0,0 0 0 15,14 94 0-15,-14-94 0 0,0 0 0 0,0 0 0 0,30 105 0 16,-30-105 0-16,0 0 0 0,0 0 0 0,49 96 0 0,-49-96 0 16,0 0 0-16,0 0 0 0,70 72 0 0,-70-72 0 0,0 0 0 0,0 0 0 0,73 33 0 15,-25-19 0-15</inkml:trace>
  <inkml:trace contextRef="#ctx0" brushRef="#br0" timeOffset="2809.5">10095 6775 2048 0,'0'0'0'0,"0"0"0"0,1 13 0 0,-1-13 0 0,0 0 0 0,0 0 0 0,4 38 0 0,-4-38 0 0,0 0 0 15,0 0 0-15,6 71 0 0,-6-71 0 0,0 0 0 0,0 0 0 16,10 97 0-16,-10-97 0 0,0 0 0 0,13 103 0 16,-13-103 0-16,0 0 0 0,0 0 0 0,15 110 0 0,-15-110 0 0,0 0 0 0,22 104 0 0,-22-104 0 15,0 0 0-15,0 0 0 0,27 97 0 0,-27-97 0 0,0 0 0 16,0 0 0-16,35 78 0 0,-35-78 0 0,0 0 0 0,0 0 0 16,45 47 0-16,-45-47 0 0,0 0 0 0,0 0 0 0,51 12 0 0,-51-12 0 15,0 0 0-15,0 0 0 0,54-21 0 0,-54 21 0 0,0 0 0 16,0 0 0-16,37-24 0 0</inkml:trace>
  <inkml:trace contextRef="#ctx0" brushRef="#br0" timeOffset="2935.05">10563 7019 2048 0,'0'0'0'15,"0"0"0"-15,1 1 0 0,-1-1 0 0,0 0 0 0,0 0 0 0,-4 23 0 16,4-23 0-16,0 0 0 0,0 0 0 0,-10 62 0 0,10-62 0 16,0 0 0-16,0 0 0 0,-12 92 0 0,12-92 0 0,0 0 0 0,0 0 0 15,-4 109 0-15,4-109 0 0,0 0 0 0,0 0 0 0,6 104 0 0,-6-104 0 16,0 0 0-16,0 0 0 0,18 82 0 0,-18-82 0 0,0 0 0 15,0 0 0-15,34 50 0 0,-34-50 0 0,0 0 0 0,0 0 0 16,39 18 0-16,-39-18 0 0,28 5 0 0</inkml:trace>
  <inkml:trace contextRef="#ctx0" brushRef="#br0" timeOffset="3107.82">10666 6875 2048 0,'0'0'0'0,"0"0"0"0,-11 0 0 0,11 0 0 0,0 0 0 16,0 0 0-16,-10 6 0 0,10-6 0 0,0 0 0 0,0 0 0 0,9 11 0 16,-9-11 0-16,0 0 0 0,0 0 0 0,33 10 0 0,-33-10 0 15,0 0 0-15,36 7 0 0</inkml:trace>
  <inkml:trace contextRef="#ctx0" brushRef="#br0" timeOffset="3390.39">11221 7025 2048 0,'0'0'0'16,"0"0"0"-16,-30 7 0 0,30-7 0 0,0 0 0 16,0 0 0-16,-51 19 0 0,51-19 0 0,0 0 0 0,0 0 0 0,-60 34 0 0,60-34 0 0,0 0 0 15,0 0 0-15,-53 32 0 0,53-32 0 0,0 0 0 0,0 0 0 16,-31 28 0-16,31-28 0 0,0 0 0 0,0 0 0 0,-5 24 0 0,5-24 0 16,0 0 0-16,0 0 0 0,12 23 0 0,-12-23 0 0,0 0 0 15,0 0 0-15,37 25 0 0,-37-25 0 0,0 0 0 0,0 0 0 0,55 30 0 16,-55-30 0-16,0 0 0 0,0 0 0 0,56 35 0 0,-56-35 0 15,0 0 0-15,0 0 0 0,51 42 0 0,-51-42 0 0,0 0 0 16,0 0 0-16,34 44 0 0,-34-44 0 0,0 0 0 0,0 0 0 0,4 46 0 16,-4-46 0-16,0 0 0 0,0 0 0 0,-30 42 0 0,30-42 0 0,0 0 0 15,0 0 0-15,-53 35 0 0,53-35 0 0,0 0 0 0,0 0 0 16,-77 23 0-16,77-23 0 0,0 0 0 0,0 0 0 0,-82 11 0 16,82-11 0-16,0 0 0 0,0 0 0 0,-70-6 0 0,70 6 0 0,0 0 0 15,0 0 0-15,-54-26 0 16,54 26 0-16,0 0 0 0,0 0 0 0,-34-36 0 0</inkml:trace>
  <inkml:trace contextRef="#ctx0" brushRef="#br0" timeOffset="3657.23">11457 6754 2048 0,'0'0'0'0,"0"0"0"0,5 28 0 0,-5-28 0 0,0 0 0 16,0 0 0-16,3 62 0 0,-3-62 0 0,0 0 0 0,0 0 0 15,0 90 0-15,0-90 0 0,0 0 0 0,0 0 0 0,-6 104 0 0,6-104 0 16,0 0 0-16,0 0 0 0,-3 109 0 0,3-109 0 0,0 0 0 16,0 0 0-16,4 102 0 0,-4-102 0 0,0 0 0 0,0 0 0 0,16 92 0 15,-16-92 0-15,0 0 0 0,0 0 0 0,36 73 0 0,-36-73 0 16,0 0 0-16,0 0 0 0,55 50 0 0,-55-50 0 0,0 0 0 0,0 0 0 16,74 24 0-16,-74-24 0 0,0 0 0 0,0 0 0 0,86-5 0 15,-86 5 0-15,0 0 0 0,0 0 0 0,91-30 0 0,-91 30 0 0,0 0 0 16,0 0 0-16,68-34 0 0</inkml:trace>
  <inkml:trace contextRef="#ctx0" brushRef="#br0" timeOffset="3830.37">11275 7056 2048 0,'0'0'0'0,"0"0"0"0,33 3 0 0,-33-3 0 15,0 0 0-15,0 0 0 0,83-3 0 0,-83 3 0 0,100-7 0 0,-100 7 0 0,105-8 0 16,-105 8 0-16,0 0 0 0,113-10 0 0,-34 4 0 0</inkml:trace>
  <inkml:trace contextRef="#ctx0" brushRef="#br0" timeOffset="7064.72">4626 8965 2048 0,'0'0'0'0,"0"0"0"0,-20 1 0 0,20-1 0 0,0 0 0 0,0 0 0 0,-31 10 0 0,31-10 0 0,0 0 0 0,0 0 0 0,-39 28 0 15,39-28 0-15,0 0 0 0,0 0 0 0,-29 42 0 0,29-42 0 0,0 0 0 16,0 0 0-16,-9 54 0 0,9-54 0 0,0 0 0 0,0 0 0 16,9 50 0-16,-9-50 0 0,0 0 0 0,0 0 0 0,37 45 0 15,-37-45 0-15,0 0 0 0,0 0 0 0,68 30 0 0,-68-30 0 0,0 0 0 16,0 0 0-16,73 15 0 0,-73-15 0 0,0 0 0 0,0 0 0 0,64 1 0 15,-64-1 0 1,0 0 0-16,0 0 0 0,72-25 0 0,-72 25 0 0,0 0 0 0,0 0 0 0,50-41 0 0,-50 41 0 0,0 0 0 16,0 0 0-16,18-49 0 0,-18 49 0 0,0 0 0 0,0 0 0 0,-6-45 0 15,6 45 0-15,0 0 0 0,0 0 0 0,-25-34 0 0,25 34 0 16,0 0 0-16,0 0 0 0,-61-30 0 0,61 30 0 0,0 0 0 0,0 0 0 16,-91-9 0-16,91 9 0 0,0 0 0 0,0 0 0 0,-92 16 0 15,92-16 0-15,0 0 0 0,0 0 0 0,-72 25 0 16,72-25 0-16,0 0 0 0,0 0 0 0,-50 29 0 0,50-29 0 0,0 0 0 0,0 0 0 15,-30 35 0-15,30-35 0 0,0 0 0 0,0 0 0 0,0 32 0 16,0-32 0-16,0 0 0 0,0 0 0 0,45 12 0 0,-45-12 0 16,0 0 0-16,0 0 0 0,60-6 0 0,-60 6 0 0,0 0 0 0,0 0 0 15,58-15 0-15,-58 15 0 0,0 0 0 0,0 0 0 0,49-29 0 0,-49 29 0 16,0 0 0-16,0 0 0 0,35-45 0 0,-35 45 0 0,0 0 0 16,0 0 0-1,16-50 0-15,-16 50 0 0,0 0 0 0,0 0 0 0,-7-41 0 0,7 41 0 0,0 0 0 0,0 0 0 0,-25-21 0 0,25 21 0 16,0 0 0-16,0 0 0 0,-50 12 0 0,50-12 0 0,0 0 0 0,0 0 0 15,-52 31 0-15,52-31 0 0,0 0 0 0,0 0 0 0,-36 38 0 16,36-38 0-16,0 0 0 0,0 0 0 0,-21 32 0 0</inkml:trace>
  <inkml:trace contextRef="#ctx0" brushRef="#br0" timeOffset="7535.3">6341 9193 2048 0,'0'0'0'0,"0"0"0"0,0 0 0 0,0 0 0 0,0 0 0 0,0 0 0 16,35 1 0-16,-35-1 0 0,0 0 0 0,0 0 0 0,79-5 0 0,-79 5 0 0,0 0 0 15,0 0 0-15,117-8 0 0,-117 8 0 0,118-9 0 0,-118 9 0 16,105-6 0-16,-105 6 0 0,0 0 0 0,0 0 0 0,123-3 0 0,-123 3 0 16,114-6 0-16,-114 6 0 0,0 0 0 0,0 0 0 0,100-1 0 31,-100 1 0-31,0 0 0 0,113 2 0 0,-113-2 0 0,0 0 0 0,106 8 0 0,-106-8 0 0,0 0 0 0,0 0 0 0,85 6 0 0,-85-6 0 16,0 0 0-1,0 0 0-15,53 7 0 0,-53-7 0 0,0 0 0 0,0 0 0 16,28 3 0-16,-8-4 0 0</inkml:trace>
  <inkml:trace contextRef="#ctx0" brushRef="#br0" timeOffset="7865.35">6394 9609 2048 0,'0'0'0'0,"0"0"0"0,26 3 0 16,-26-3 0-16,0 0 0 0,0 0 0 0,69 1 0 0,-69-1 0 0,0 0 0 15,96 0 0-15,-96 0 0 0,103-1 0 0,-103 1 0 0,106-5 0 16,-106 5 0-16,0 0 0 0,112-6 0 0,-112 6 0 0,114-5 0 0,-114 5 0 15,112-8 0-15,-112 8 0 0,104-7 0 0,-104 7 0 0,102-3 0 0,-102 3 0 16,0 0 0-16,109-2 0 0,-109 2 0 0,0 0 0 0,110 2 0 16,-110-2 0-16,0 0 0 0,0 0 0 0,111 4 0 0,-111-4 0 15,0 0 0-15,0 0 0 0,92 11 0 0,-92-11 0 0,0 0 0 0,0 0 0 16,59 19 0-16,-59-19 0 0,31 14 0 0</inkml:trace>
  <inkml:trace contextRef="#ctx0" brushRef="#br0" timeOffset="12385.87">4830 11309 2048 0,'0'0'0'0,"0"0"0"0,0 2 0 0,0-2 0 0,0 0 0 0,0 0 0 15,0 0 0-15,0 0 0 0,0 0 0 0,0 0 0 0,0 0 0 0,0 0 0 16,0 0 0-16,0 0 0 0,-2 0 0 0,2 0 0 16,0 0 0-16,0 0 0 0,-4 15 0 0,4-15 0 0,0 0 0 0,0 0 0 0,-7 27 0 15,7-27 0-15,0 0 0 0,0 0 0 0,-10 62 0 0,10-62 0 16,0 0 0-16,0 0 0 0,2 66 0 0,-2-66 0 0,0 0 0 0,0 0 0 15,26 59 0-15,-26-59 0 0,0 0 0 0,0 0 0 0,27 40 0 16,-27-40 0-16,0 0 0 0,0 0 0 0,33 21 0 0,-33-21 0 16,0 0 0-16,0 0 0 0,54-8 0 0,-54 8 0 0,0 0 0 0,0 0 0 15,47-32 0-15,-47 32 0 0,0 0 0 0,0 0 0 0,32-52 0 16,-32 52 0-16,0 0 0 0,0 0 0 0,12-51 0 0,-12 51 0 0,0 0 0 16,0 0 0-16,-8-51 0 0,8 51 0 0,0 0 0 0,0 0 0 15,-22-50 0-15,22 50 0 0,0 0 0 0,0 0 0 0,-47-32 0 0,47 32 0 16,0 0 0-16,0 0 0 0,-57-11 0 0,57 11 0 0,0 0 0 15,0 0 0-15,-58 16 0 0,58-16 0 0,0 0 0 0,0 0 0 0,-48 37 0 16,48-37 0-16,0 0 0 0,0 0 0 16,-34 49 0-16,34-49 0 0,0 0 0 0,0 0 0 0,-11 56 0 0,11-56 0 0,0 0 0 0,0 0 0 15,21 54 0-15,-21-54 0 0,0 0 0 0,0 0 0 0,48 39 0 16,-48-39 0-16,0 0 0 0,0 0 0 0,53 18 0 0,-53-18 0 16,0 0 0-16,0 0 0 0,71-18 0 0,-71 18 0 0,0 0 0 0,0 0 0 15,69-47 0-15,-69 47 0 0,0 0 0 0,0 0 0 0,51-49 0 16,-51 49 0-16,35-44 0 0</inkml:trace>
  <inkml:trace contextRef="#ctx0" brushRef="#br0" timeOffset="13485.14">5810 11603 2048 0,'0'0'0'0,"0"0"0"0,-3 44 0 0,3-44 0 0,0 0 0 0,0 0 0 0,-6 75 0 16,6-75 0-16,0 0 0 0,0 0 0 0,-6 79 0 0,6-79 0 0,0 0 0 0,0 0 0 0,-6 67 0 0,6-67 0 15,0 0 0-15,0 0 0 0,-3 42 0 0,3-42 0 0,0 0 0 0,0 0 0 16,1 18 0-16,-1-18 0 0,0 0 0 0,0 0 0 0,2-13 0 16,-2 13 0-16,0 0 0 0,0 0 0 0,6-50 0 0,-6 50 0 15,0 0 0-15,0 0 0 0,9-78 0 0,-9 78 0 0,0 0 0 0,0 0 0 16,7-93 0-16,-7 93 0 0,0 0 0 0,0 0 0 0,8-100 0 0,-8 100 0 16,0 0 0-16,0 0 0 0,10-93 0 0,-10 93 0 0,0 0 0 15,0 0 0-15,17-76 0 0,-17 76 0 0,0 0 0 0,0 0 0 16,15-47 0-16,-15 47 0 0,0 0 0 0,0 0 0 0,24-11 0 0,-24 11 0 15,0 0 0-15,0 0 0 0,20-2 0 0,-20 2 0 0,0 0 0 16,0 0 0-16,40 44 0 0,-40-44 0 16,0 0 0-16,0 0 0 0,63 67 0 0,-63-67 0 0,0 0 0 0,0 0 0 0,82 67 0 0,-82-67 0 15,0 0 0-15,89 57 0 0,-89-57 0 0,0 0 0 0,95 37 0 16,-95-37 0-16,0 0 0 0,0 0 0 0,105 14 0 0,-105-14 0 0,0 0 0 16,0 0 0-16,107-8 0 0,-107 8 0 0,0 0 0 0,0 0 0 15,92-35 0-15,-92 35 0 0,0 0 0 0,0 0 0 0,68-61 0 16,-68 61 0-16,0 0 0 0,0 0 0 0,35-77 0 0,-35 77 0 15,0 0 0-15,0 0 0 0,3-76 0 0,-3 76 0 0,0 0 0 0,0 0 0 0,-21-62 0 16,21 62 0-16,0 0 0 0,0 0 0 0,-41-31 0 0,41 31 0 16,0 0 0-16,0 0 0 0,-54 7 0 0,54-7 0 0,0 0 0 0,0 0 0 15,-52 47 0-15,52-47 0 0,0 0 0 0,0 0 0 0,-43 85 0 16,43-85 0-16,0 0 0 0,-25 100 0 0,25-100 0 0,0 0 0 0,-3 103 0 16,3-103 0-16,0 0 0 0,0 0 0 0,28 99 0 0,-28-99 0 15,0 0 0-15,0 0 0 0,66 82 0 0,-66-82 0 0,0 0 0 16,86 56 0-16,-86-56 0 0,0 0 0 0,0 0 0 0,107 20 0 0,-107-20 0 15,0 0 0-15,103-9 0 0,-103 9 0 0,0 0 0 0,0 0 0 16,102-33 0-16,-102 33 0 0,0 0 0 0,0 0 0 0,89-61 0 0,-89 61 0 16,0 0 0-16,0 0 0 0,69-78 0 0,-69 78 0 0,0 0 0 15,0 0 0-15,52-79 0 0,-52 79 0 0,0 0 0 0,0 0 0 16,34-57 0-16,-34 57 0 0,0 0 0 0,0 0 0 16,16-24 0-16,-16 24 0 0,0 0 0 0,0 0 0 0,-2 28 0 0,2-28 0 0,0 0 0 0,0 0 0 15,-16 82 0-15,16-82 0 0,0 0 0 0,-16 111 0 0,16-111 0 16,-14 109 0-16,14-109 0 0,0 0 0 0,-11 112 0 0,11-112 0 0,0 0 0 15,-6 113 0-15,6-113 0 0,0 0 0 0,0 105 0 0,0-105 0 16,0 0 0-16,0 0 0 0,7 93 0 0,-7-93 0 0,0 0 0 0,0 0 0 16,7 70 0-16,-7-70 0 0,0 0 0 0,0 0 0 0,6 38 0 15,-6-38 0-15,0 0 0 0,0 0 0 0,3 12 0 0,-3-12 0 0,0 0 0 16,0 0 0-16,1-33 0 0,-1 33 0 0,0 0 0 0,0 0 0 16,0-76 0-16,0 76 0 0,0 0 0 0,-1-101 0 0,1 101 0 15,0 0 0-15,0-113 0 0,0 113 0 0,0-108 0 0,0 108 0 0,0 0 0 16,6-114 0-16,-6 114 0 0,9-109 0 0,-9 109 0 0,0 0 0 15,16-106 0-15,-16 106 0 0,0 0 0 0,0 0 0 0,26-101 0 0,-26 101 0 16,0 0 0-16,0 0 0 16,37-82 0-16,-37 82 0 0,0 0 0 0,0 0 0 0,45-52 0 0,-45 52 0 0,0 0 0 0,0 0 0 0,57-22 0 15,-57 22 0-15,0 0 0 0,0 0 0 0,71 11 0 0,-71-11 0 16,0 0 0-16,0 0 0 0,80 42 0 0,-80-42 0 0,0 0 0 0,0 0 0 16,72 58 0-16,-72-58 0 0,0 0 0 0,0 0 0 0,52 70 0 15,-52-70 0-15,0 0 0 0,0 0 0 0,22 76 0 0,-22-76 0 16,0 0 0-16,0 0 0 0,-13 77 0 0,13-77 0 0,0 0 0 15,0 0 0-15,-50 79 0 0,50-79 0 0,0 0 0 0,0 0 0 0,-75 73 0 16,75-73 0-16,0 0 0 0,0 0 0 0,-82 58 0 0,82-58 0 0,0 0 0 16,0 0 0-16,-71 31 0 0,71-31 0 0,0 0 0 0,0 0 0 15,-48-1 0-15,48 1 0 0,0 0 0 0,0 0 0 0,-23-36 0 0,23 36 0 16,0 0 0-16,0 0 0 0,3-59 0 0,-3 59 0 0,0 0 0 16,20-57 0-16</inkml:trace>
  <inkml:trace contextRef="#ctx0" brushRef="#br0" timeOffset="13736.77">8216 11076 2048 0,'0'0'0'0,"0"0"0"0,-10 16 0 0,10-16 0 0,0 0 0 0,0 0 0 0,-11 38 0 0,11-38 0 0,0 0 0 0,0 0 0 0,-15 76 0 16,15-76 0-16,0 0 0 0,-15 118 0 0,15-118 0 0,-8 123 0 0,8-123 0 15,-9 109 0-15,9-109 0 0,0 0 0 0,0 0 0 16,-16 122 0-16,16-122 0 0,-10 107 0 0,10-107 0 0,0 0 0 0,0 0 0 0,-10 90 0 16,10-90 0-16,0 0 0 0,0 0 0 0,-5 56 0 0,5-56 0 15,0 0 0-15,0 0 0 0,0 45 0 0,0-45 0 0,0 0 0 0,0 0 0 16,10 29 0-16</inkml:trace>
  <inkml:trace contextRef="#ctx0" brushRef="#br0" timeOffset="14113.22">8750 11458 2048 0,'0'0'0'0,"0"0"0"0,-38 1 0 0,38-1 0 16,0 0 0-16,0 0 0 0,-75 12 0 0,75-12 0 0,0 0 0 0,0 0 0 16,-96 38 0-16,96-38 0 0,-91 55 0 0,91-55 0 0,0 0 0 15,-80 69 0-15,80-69 0 0,0 0 0 0,-72 86 0 0,72-86 0 0,0 0 0 16,-54 91 0-16,54-91 0 0,0 0 0 0,0 0 0 15,-33 87 0-15,33-87 0 0,0 0 0 0,0 0 0 0,-7 69 0 0,7-69 0 0,0 0 0 16,0 0 0-16,20 42 0 0,-20-42 0 0,0 0 0 0,0 0 0 16,49 10 0-16,-49-10 0 0,0 0 0 0,0 0 0 0,76-28 0 15,-76 28 0-15,0 0 0 0,0 0 0 0,84-59 0 0,-84 59 0 0,0 0 0 16,78-75 0-16,-78 75 0 0,0 0 0 0,0 0 0 0,67-88 0 16,-67 88 0-16,0 0 0 0,0 0 0 0,52-82 0 0,-52 82 0 0,0 0 0 31,0 0 0-31,38-71 0 0,-38 71 0 0,0 0 0 0,0 0 0 0,22-43 0 0,-22 43 0 0,0 0 0 0,0 0 0 0,15-22 0 0,-15 22 0 15,0 0 0-15,0 0 0 0,6 1 0 0,-6-1 0 0,0 0 0 16,0 0 0-16,2 50 0 0,-2-50 0 0,0 0 0 0,0 0 0 0,-4 92 0 16,4-92 0-16,0 0 0 0,-4 100 0 0,4-100 0 0,0 0 0 15,0 0 0-15,3 98 0 0,-3-98 0 0,0 0 0 0,0 0 0 0,14 84 0 16,-14-84 0-16,0 0 0 0,0 0 0 16,31 51 0-16,-31-51 0 15,0 0 0-15,0 0 0 0,39 20 0 0,-10-14 0 0</inkml:trace>
  <inkml:trace contextRef="#ctx0" brushRef="#br0" timeOffset="14536.61">9137 11550 2048 0,'0'0'0'0,"0"0"0"0,-44 31 0 15,44-31 0-15,0 0 0 0,0 0 0 0,-65 62 0 0,65-62 0 16,0 0 0-16,0 0 0 0,-60 88 0 0,60-88 0 0,0 0 0 0,0 0 0 15,-42 93 0-15,42-93 0 0,0 0 0 0,0 0 0 0,-15 90 0 16,15-90 0-16,0 0 0 0,0 0 0 0,17 75 0 0,-17-75 0 0,0 0 0 16,0 0 0-16,47 56 0 0,-47-56 0 0,0 0 0 0,0 0 0 15,77 35 0-15,-77-35 0 0,0 0 0 0,0 0 0 0,95 6 0 0,-95-6 0 16,0 0 0-16,0 0 0 0,106-20 0 0,-106 20 0 0,0 0 0 16,102-38 0-16,-102 38 0 0,0 0 0 0,0 0 0 0,89-62 0 15,-89 62 0-15,0 0 0 0,0 0 0 0,74-77 0 0,-74 77 0 0,0 0 0 16,0 0 0-16,47-84 0 0,-47 84 0 0,0 0 0 0,0 0 0 15,21-79 0-15,-21 79 0 0,0 0 0 0,0 0 0 0,-6-58 0 0,6 58 0 16,0 0 0-16,0 0 0 0,-30-29 0 0,30 29 0 0,0 0 0 16,0 0 0-16,-48 7 0 0,48-7 0 0,0 0 0 0,0 0 0 0,-53 41 0 15,53-41 0-15,0 0 0 0,0 0 0 0,-48 74 0 0,48-74 0 16,0 0 0-16,0 0 0 0,-36 98 0 0,36-98 0 0,0 0 0 16,0 0 0-16,-10 112 0 0,10-112 0 0,0 0 0 0,0 0 0 0,15 106 0 15,-15-106 0-15,0 0 0 0,0 0 0 0,51 78 0 0,-51-78 0 16,0 0 0-16,0 0 0 0,78 39 0 0,-78-39 0 0,0 0 0 0,0 0 0 15,105-10 0-15,-105 10 0 0,0 0 0 0,107-43 0 0,-107 43 0 0,90-51 0 16,-33 13 0-16</inkml:trace>
  <inkml:trace contextRef="#ctx0" brushRef="#br0" timeOffset="14819.56">10147 11711 2048 0,'0'0'0'16,"0"0"0"-16,-26 15 0 0,26-15 0 0,0 0 0 0,0 0 0 0,-45 28 0 15,45-28 0-15,0 0 0 0,0 0 0 0,-37 35 0 0,37-35 0 16,0 0 0-16,0 0 0 0,-12 37 0 0,12-37 0 0,0 0 0 0,0 0 0 16,6 35 0-16,-6-35 0 0,0 0 0 0,0 0 0 0,23 30 0 15,-23-30 0-15,0 0 0 0,0 0 0 0,41 37 0 0,-41-37 0 16,0 0 0-16,0 0 0 0,45 45 0 0,-45-45 0 0,0 0 0 0,0 0 0 16,30 49 0-16,-30-49 0 0,0 0 0 0,0 0 0 0,8 50 0 15,-8-50 0-15,0 0 0 0,0 0 0 0,-28 46 0 0,28-46 0 0,0 0 0 16,0 0 0-16,-57 40 0 0,57-40 0 0,0 0 0 0,0 0 0 15,-78 27 0-15,78-27 0 0,0 0 0 0,0 0 0 0,-83 9 0 0,83-9 0 16,0 0 0-16,0 0 0 0,-71-5 0 0,71 5 0 0,0 0 0 16,0 0 0-16,-39-16 0 0,39 16 0 0,0 0 0 0,0 0 0 0,-8-21 0 15,8 21 0-15,3-18 0 0</inkml:trace>
  <inkml:trace contextRef="#ctx0" brushRef="#br0" timeOffset="15259.33">11167 11733 2048 0,'0'0'0'0,"0"0"0"0,-35 12 0 0,35-12 0 0,0 0 0 0,0 0 0 15,-52 31 0-15,52-31 0 0,0 0 0 0,0 0 0 0,-64 54 0 0,64-54 0 16,0 0 0-16,0 0 0 0,-62 69 0 0,62-69 0 0,0 0 0 15,0 0 0-15,-51 79 0 0,51-79 0 0,0 0 0 0,0 0 0 16,-25 78 0-16,25-78 0 0,0 0 0 0,0 0 0 0,11 65 0 0,-11-65 0 16,0 0 0-16,0 0 0 0,42 43 0 0,-42-43 0 0,0 0 0 0,0 0 0 15,67 11 0-15,-67-11 0 0,0 0 0 0,0 0 0 0,79-22 0 16,-79 22 0-16,0 0 0 0,0 0 0 0,82-51 0 0,-82 51 0 16,0 0 0-16,0 0 0 0,65-65 0 0,-65 65 0 0,0 0 0 0,0 0 0 15,52-87 0-15,-52 87 0 0,0 0 0 0,0 0 0 0,30-91 0 0,-30 91 0 16,0 0 0-16,0 0 0 0,13-76 0 0,-13 76 0 0,0 0 0 15,0 0 0-15,-4-49 0 0,4 49 0 0,0 0 0 0,0 0 0 16,-12-12 0-16,12 12 0 0,0 0 0 0,0 0 0 0,-19 20 0 0,19-20 0 16,0 0 0-16,0 0 0 0,-11 52 0 0,11-52 0 0,0 0 0 15,0 0 0-15,5 74 0 0,-5-74 0 0,0 0 0 16,0 0 0-16,23 91 0 0,-23-91 0 0,0 0 0 0,0 0 0 0,42 101 0 0,-42-101 0 16,0 0 0-16,61 87 0 0,-61-87 0 0,0 0 0 0,0 0 0 0,79 75 0 15,-79-75 0-15,0 0 0 0,0 0 0 0,76 44 0 0,-25-17 0 16</inkml:trace>
  <inkml:trace contextRef="#ctx0" brushRef="#br0" timeOffset="15683.27">10534 12477 2048 0,'0'0'0'0,"0"0"0"0,-45 32 0 0,45-32 0 0,0 0 0 0,0 0 0 0,-75 65 0 0,75-65 0 0,-71 76 0 0,71-76 0 0,0 0 0 16,-63 91 0-16,63-91 0 0,-54 96 0 0,54-96 0 0,-37 96 0 16,37-96 0-16,-29 100 0 0,29-100 0 0,-24 101 0 0,24-101 0 15,-13 103 0-15,13-103 0 0,-9 107 0 0,9-107 0 0,-2 102 0 0,2-102 0 16,0 0 0-16,-2 113 0 0,2-113 0 0,0 0 0 0,-1 110 0 16,1-110 0-16,0 0 0 0,0 0 0 0,-7 91 0 0,7-91 0 0,0 0 0 15,0 0 0-15,-20 58 0 0,20-58 0 0,0 0 0 0,0 0 0 16,-29 11 0-16,29-11 0 0,0 0 0 0,0 0 0 0,-38-40 0 0,38 40 0 15,0 0 0-15,0 0 0 0,-37-74 0 0,37 74 0 0,0 0 0 16,0 0 0-16,-32-78 0 0,10 26 0 0</inkml:trace>
  <inkml:trace contextRef="#ctx0" brushRef="#br0" timeOffset="16374.56">9857 13206 2048 0,'0'0'0'0,"0"0"0"0,2 3 0 0,-2-3 0 0,0 0 0 16,0 0 0-16,16 13 0 0,-16-13 0 0,0 0 0 0,0 0 0 0,31 22 0 15,-31-22 0-15,0 0 0 0,0 0 0 0,52 17 0 0,-52-17 0 16,0 0 0-16,0 0 0 0,76 5 0 0,-76-5 0 0,0 0 0 0,0 0 0 15,93-18 0-15,-93 18 0 0,0 0 0 0,99-36 0 0,-99 36 0 16,0 0 0-16,91-53 0 0,-91 53 0 0,0 0 0 0,0 0 0 0,91-65 0 16,-91 65 0-16,0 0 0 0,0 0 0 0,81-66 0 0,-81 66 0 15,0 0 0-15,0 0 0 0,56-54 0 0,-56 54 0 0,0 0 0 0,0 0 0 16,35-31 0-16,-35 31 0 0,0 0 0 0,0 0 0 0,15-15 0 16,-15 15 0-16,0 0 0 0,0 0 0 0,2 18 0 0,-2-18 0 15,0 0 0-15,0 0 0 0,-14 61 0 0,14-61 0 0,0 0 0 0,0 0 0 16,-23 90 0-16,23-90 0 0,0 0 0 0,0 0 0 0,-18 106 0 15,18-106 0-15,0 0 0 0,0 0 0 0,-6 104 0 0,6-104 0 0,0 0 0 16,0 0 0-16,13 86 0 0,-13-86 0 0,0 0 0 0,0 0 0 16,31 54 0-16,-31-54 0 0,0 0 0 0,0 0 0 0,51 17 0 0,-51-17 0 15,0 0 0-15,0 0 0 0,64-24 0 0,-64 24 0 0,0 0 0 16,0 0 0-16,71-60 0 0,-71 60 0 0,0 0 0 0,64-78 0 0,-64 78 0 16,0 0 0-16,55-83 0 0,-55 83 0 0,0 0 0 0,0 0 0 15,53-97 0-15,-53 97 0 0,0 0 0 0,0 0 0 16,37-94 0-16,-37 94 0 0,0 0 0 0,0 0 0 0,27-80 0 0,-27 80 0 0,0 0 0 15,0 0 0-15,14-57 0 0,-14 57 0 0,0 0 0 0,0 0 0 0,5-29 0 16,-5 29 0-16,0 0 0 0,0 0 0 0,-8 7 0 0,8-7 0 16,0 0 0-16,0 0 0 0,-16 55 0 0,16-55 0 0,0 0 0 15,0 0 0-15,-22 102 0 0,22-102 0 0,-18 104 0 0,18-104 0 0,0 0 0 16,-12 103 0-16,12-103 0 0,0 0 0 0,0 0 0 0,-1 103 0 16,1-103 0-16,0 0 0 0,0 0 0 0,13 86 0 0,-13-86 0 0,0 0 0 15,0 0 0-15,30 61 0 0,-30-61 0 0,0 0 0 0,0 0 0 16,42 19 0-16,-42-19 0 0,0 0 0 0,0 0 0 0,54-25 0 0,-54 25 0 15,0 0 0-15,0 0 0 0,58-69 0 0,-58 69 0 0,0 0 0 16,53-94 0-16,-53 94 0 0,49-95 0 0,-49 95 0 0,0 0 0 0,40-101 0 16,-40 101 0-16,0 0 0 0,38-104 0 0,-38 104 0 0,0 0 0 15,32-103 0-15,-32 103 0 0,0 0 0 16,0 0 0-16,16-93 0 0,-16 93 0 0,0 0 0 0,0 0 0 0,3-66 0 0,-3 66 0 0,0 0 0 16,0 0 0-16,-6-34 0 0,6 34 0 0,0 0 0 0,0 0 0 0,-15 12 0 15,15-12 0-15,0 0 0 0,0 0 0 0,-27 61 0 0,27-61 0 16,0 0 0-16,-24 96 0 0,24-96 0 0,0 0 0 0,-20 115 0 0,20-115 0 15,-14 106 0-15,14-106 0 0,0 0 0 0,-7 104 0 0,7-104 0 16,0 0 0-16,0 0 0 0,3 103 0 0,-3-103 0 0,0 0 0 16,0 0 0-16,16 82 0 0,-16-82 0 0,0 0 0 0,0 0 0 0,29 49 0 15,-29-49 0-15,0 0 0 0,0 0 0 0,40 13 0 0,-40-13 0 16,0 0 0-16,0 0 0 0,44-16 0 0,-44 16 0 0,0 0 0 16,0 0 0-16,36-33 0 0</inkml:trace>
  <inkml:trace contextRef="#ctx0" brushRef="#br0" timeOffset="16767.62">11963 12800 2048 0,'0'0'0'0,"0"0"0"0,0 3 0 0,0-3 0 0,0 0 0 0,0 0 0 0,0 2 0 0,0-2 0 0,0 0 0 0,0 0 0 0,1 5 0 16,-1-5 0-16,0 0 0 0,0 0 0 0,9 8 0 0,-9-8 0 16,0 0 0-16,0 0 0 0,13 10 0 0,-13-10 0 0,0 0 0 0,0 0 0 15,17 11 0-15,-17-11 0 0,0 0 0 0,0 0 0 0,17 8 0 16,-17-8 0-16,0 0 0 0,0 0 0 0,16 11 0 0,-16-11 0 0,0 0 0 15,0 0 0-15,11 8 0 0,-11-8 0 0,0 0 0 0,0 0 0 16,8 6 0-16,-8-6 0 0,0 0 0 0,0 0 0 0,5 4 0 0,-5-4 0 16,0 0 0-16,0 0 0 0,1 3 0 0,-1-3 0 0,0 0 0 15,0 0 0-15,0 0 0 16,0 0 0-16,0 0 0 0,0 0 0 0,0 2 0 0,0-2 0 0,0 0 0 0,0 0 0 0,-3 0 0 0,3 0 0 16,0 0 0-16,0 0 0 0,-11-2 0 0,11 2 0 0,0 0 0 0,0 0 0 15,-15-3 0-15,15 3 0 0,0 0 0 0,0 0 0 0,-22-10 0 16,22 10 0-16,-16-8 0 0</inkml:trace>
  <inkml:trace contextRef="#ctx0" brushRef="#br0" timeOffset="17128.62">11642 12711 2048 0,'0'0'0'0,"0"0"0"0,-1 4 0 0,1-4 0 0,0 0 0 16,0 0 0-16,-6 19 0 0,6-19 0 0,0 0 0 0,0 0 0 15,-17 40 0-15,17-40 0 0,0 0 0 16,0 0 0-16,-18 65 0 0,18-65 0 0,0 0 0 0,0 0 0 0,-21 89 0 0,21-89 0 0,0 0 0 15,-21 100 0-15,21-100 0 0,0 0 0 0,0 0 0 0,-18 108 0 16,18-108 0-16,0 0 0 0,-13 105 0 0,13-105 0 0,0 0 0 0,0 0 0 16,-2 99 0-16,2-99 0 0,0 0 0 0,0 0 0 0,10 84 0 15,-10-84 0-15,0 0 0 0,0 0 0 0,18 61 0 0,-18-61 0 0,0 0 0 16,0 0 0-16,36 30 0 0,-36-30 0 0,0 0 0 0,0 0 0 16,47-7 0-16,-47 7 0 0,0 0 0 0,0 0 0 0,40-19 0 0,-14 5 0 15</inkml:trace>
  <inkml:trace contextRef="#ctx0" brushRef="#br0" timeOffset="17583.89">12949 13211 2048 0,'0'0'0'0,"0"0"0"0,-2-1 0 0,2 1 0 0,0 0 0 0,0 0 0 0,-10-6 0 16,10 6 0-16,0 0 0 0,0 0 0 0,-25-4 0 0,25 4 0 0,0 0 0 16,0 0 0-16,-41 0 0 0,41 0 0 0,0 0 0 0,0 0 0 15,-51 8 0-15,51-8 0 0,0 0 0 0,0 0 0 0,-56 13 0 0,56-13 0 16,0 0 0-16,0 0 0 0,-51 20 0 0,51-20 0 0,0 0 0 15,0 0 0-15,-34 19 0 0,34-19 0 0,0 0 0 0,0 0 0 16,-15 24 0-16,15-24 0 0,0 0 0 0,0 0 0 0,12 27 0 0,-12-27 0 16,0 0 0-16,0 0 0 0,39 28 0 0,-39-28 0 0,0 0 0 15,0 0 0-15,63 30 0 0,-63-30 0 0,0 0 0 0,0 0 0 16,74 35 0-16,-74-35 0 0,0 0 0 0,0 0 0 0,77 39 0 0,-77-39 0 16,0 0 0-16,0 0 0 0,65 44 0 0,-65-44 0 0,0 0 0 15,0 0 0-15,45 42 0 0,-45-42 0 0,0 0 0 0,0 0 0 0,13 41 0 16,-13-41 0-16,0 0 0 0,0 0 0 0,-16 38 0 0,16-38 0 15,0 0 0-15,0 0 0 0,-46 25 0 0,46-25 0 0,0 0 0 0,0 0 0 16,-64 14 0-16,64-14 0 0,0 0 0 0,0 0 0 0,-72 5 0 0,72-5 0 16,0 0 0-16,0 0 0 0,-66-11 0 0,66 11 0 0,0 0 0 15,0 0 0-15,-45-17 0 0,45 17 0 0,0 0 0 0,-27-13 0 16</inkml:trace>
  <inkml:trace contextRef="#ctx0" brushRef="#br0" timeOffset="17835.34">13272 12858 2048 0,'0'0'0'0,"0"0"0"0,-2 23 0 0,2-23 0 0,0 0 0 0,0 0 0 0,-9 50 0 15,9-50 0-15,0 0 0 0,0 0 0 0,-15 88 0 0,15-88 0 16,0 0 0-16,-13 103 0 0,13-103 0 0,0 0 0 0,-15 112 0 0,15-112 0 15,0 0 0-15,-13 112 0 0,13-112 0 0,0 0 0 0,-5 106 0 16,5-106 0-16,0 0 0 0,0 0 0 0,1 100 0 0,-1-100 0 0,0 0 0 16,0 0 0-16,8 85 0 0,-8-85 0 0,0 0 0 0,0 0 0 15,19 56 0-15,-19-56 0 0,0 0 0 0,0 0 0 0,12 22 0 0,-6-15 0 16</inkml:trace>
  <inkml:trace contextRef="#ctx0" brushRef="#br0" timeOffset="18258.84">13065 13269 2048 0,'0'0'0'15,"0"0"0"-15,11 6 0 0,-11-6 0 0,0 0 0 0,0 0 0 0,34 11 0 16,-34-11 0-16,0 0 0 0,0 0 0 0,69 8 0 0,-69-8 0 16,0 0 0-16,0 0 0 0,100 8 0 0,-100-8 0 0,0 0 0 0,0 0 0 15,111 0 0-15,-111 0 0 0,0 0 0 0,0 0 0 0,100-9 0 16,-100 9 0-16,0 0 0 0,0 0 0 0,78-6 0 0,-78 6 0 0,0 0 0 15,0 0 0-15,44-7 0 0,-44 7 0 0,0 0 0 0,0 0 0 16,9-2 0-16,-9 2 0 0,0 0 0 0,0 0 0 0,-22 9 0 0,22-9 0 16,0 0 0-16,0 0 0 0,-48 27 0 0,48-27 0 0,0 0 0 15,0 0 0-15,-62 42 0 0,62-42 0 0,0 0 0 0,0 0 0 0,-52 56 0 16,52-56 0-16,0 0 0 0,0 0 0 0,-37 63 0 0,37-63 0 16,0 0 0-16,0 0 0 0,-7 65 0 0,7-65 0 15,0 0 0-15,0 0 0 0,23 61 0 0,-23-61 0 0,0 0 0 0,0 0 0 0,52 48 0 16,-52-48 0-16,0 0 0 0,0 0 0 0,76 31 0 0,-76-31 0 15,0 0 0-15,0 0 0 0,82 9 0 0,-82-9 0 0,0 0 0 0,0 0 0 16,82-16 0-16,-82 16 0 0,0 0 0 0,0 0 0 0,65-37 0 16,-65 37 0-16,0 0 0 0,0 0 0 0,52-61 0 0,-52 61 0 0,0 0 0 15,0 0 0-15,32-85 0 0,-32 85 0 0,0 0 0 0,0 0 0 16,8-82 0-16,-8 82 0 0,0 0 0 0,0 0 0 0,-17-72 0 16,17 72 0-16,0 0 0 0,0 0 0 0,-41-49 0 0,41 49 0 0,0 0 0 15,0 0 0-15,-38-30 0 0,38 30 0 0,-25-16 0 0</inkml:trace>
  <inkml:trace contextRef="#ctx0" brushRef="#br0" timeOffset="18698.22">13915 13503 2048 0,'0'0'0'0,"0"0"0"0,0 30 0 0,0-30 0 0,0 0 0 0,0 0 0 0,2 62 0 0,-2-62 0 0,0 0 0 15,0 0 0-15,-2 89 0 0,2-89 0 0,0 0 0 0,4 100 0 16,-4-100 0-16,0 0 0 0,4 102 0 0,-4-102 0 0,0 0 0 15,0 0 0-15,6 109 0 0,-6-109 0 0,0 0 0 0,0 0 0 0,2 108 0 16,-2-108 0-16,0 0 0 0,0 0 0 0,1 96 0 0,-1-96 0 16,0 0 0-16,0 0 0 0,-5 72 0 0,5-72 0 0,0 0 0 0,0 0 0 15,-4 41 0-15,4-41 0 0,0 0 0 0,0 0 0 0,-3 15 0 16,3-15 0-16,0 0 0 0,0 0 0 0,1-16 0 0,-1 16 0 16,0 0 0-16,0 0 0 0,4-55 0 0,-4 55 0 0,0 0 0 0,0 0 0 15,5-96 0-15,-5 96 0 0,0 0 0 0,10-113 0 0,-10 113 0 0,10-106 0 16,-10 106 0-16,0 0 0 0,14-108 0 0,-14 108 0 0,0 0 0 15,15-109 0-15,-15 109 0 0,0 0 0 0,20-104 0 0,-20 104 0 16,0 0 0-16,0 0 0 0,28-99 0 0,-28 99 0 0,0 0 0 0,0 0 0 16,37-88 0-16,-37 88 0 0,0 0 0 0,0 0 0 0,46-65 0 15,-46 65 0-15,0 0 0 0,0 0 0 0,57-39 0 0,-57 39 0 0,0 0 0 16,0 0 0-16,65-10 0 0,-65 10 0 0,0 0 0 0,0 0 0 0,76 17 0 16,-76-17 0-16,0 0 0 0,0 0 0 15,76 42 0-15,-76-42 0 0,0 0 0 0,0 0 0 0,68 56 0 0,-68-56 0 0,0 0 0 16,0 0 0-16,45 60 0 0,-45-60 0 0,0 0 0 0,0 0 0 0,10 58 0 15,-10-58 0-15,0 0 0 0,0 0 0 0,-32 49 0 0,32-49 0 16,0 0 0-16,0 0 0 0,-68 38 0 0,68-38 0 0,0 0 0 0,0 0 0 16,-108 26 0-16,108-26 0 0,-101 12 0 0,101-12 0 0,0 0 0 15,0 0 0-15,-112-5 0 0,34-1 0 0</inkml:trace>
  <inkml:trace contextRef="#ctx0" brushRef="#br0" timeOffset="29000.12">15082 12772 2048 0,'0'0'0'0,"0"0"0"0,1 2 0 0,-1-2 0 0,0 0 0 0,0 0 0 0,7 23 0 0,-7-23 0 0,0 0 0 0,0 0 0 15,-6 67 0-15,6-67 0 0,0 0 0 0,0 0 0 0,-32 104 0 0,32-104 0 16,-48 109 0-16,48-109 0 0,-50 105 0 0,50-105 0 0,-55 107 0 15,55-107 0-15,-56 113 0 0,56-113 0 0,-56 114 0 0,56-114 0 16,-58 118 0-16,58-118 0 0,-56 116 0 0,56-116 0 0,-53 114 0 0,53-114 0 16,-50 108 0-16,50-108 0 0,-42 96 0 0,42-96 0 0,0 0 0 0,0 0 0 15,-33 98 0-15,33-98 0 0,0 0 0 0,0 0 0 0,-21 67 0 16,21-67 0-16,0 0 0 0,-12 45 0 0</inkml:trace>
  <inkml:trace contextRef="#ctx0" brushRef="#br0" timeOffset="29472.21">12285 14677 2048 0,'0'0'0'0,"0"0"0"0,-26-4 0 0,26 4 0 0,0 0 0 0,0 0 0 16,-45-5 0-16,45 5 0 0,0 0 0 0,0 0 0 0,-80 8 0 0,80-8 0 0,0 0 0 0,0 0 0 15,-92 25 0-15,92-25 0 0,0 0 0 0,-94 40 0 16,94-40 0-16,0 0 0 0,0 0 0 0,-83 63 0 0,83-63 0 0,0 0 0 0,0 0 0 16,-63 75 0-16,63-75 0 0,0 0 0 0,0 0 0 0,-37 86 0 0,37-86 0 15,0 0 0-15,0 0 0 0,-5 93 0 0,5-93 0 0,0 0 0 16,0 0 0-16,27 87 0 0,-27-87 0 0,0 0 0 0,0 0 0 0,63 68 0 15,-63-68 0-15,0 0 0 0,0 0 0 0,85 44 0 0,-85-44 0 16,0 0 0-16,104 11 0 0,-104-11 0 0,0 0 0 0,0 0 0 16,121-21 0-16,-121 21 0 0,102-39 0 0,-102 39 0 0,0 0 0 0,65-28 0 15</inkml:trace>
  <inkml:trace contextRef="#ctx0" brushRef="#br0" timeOffset="30303.94">12516 14840 2048 0,'0'0'0'0,"0"0"0"0,-33 14 0 0,33-14 0 0,0 0 0 0,0 0 0 15,-50 35 0 1,50-35 0-16,0 0 0 0,0 0 0 0,-56 61 0 16,56-61 0-16,0 0 0 0,0 0 0 0,-42 79 0 0,42-79 0 15,0 0 0-15,0 0 0 0,-20 80 0 0,20-80 0 0,0 0 0 0,0 0 0 16,10 70 0-16,-10-70 0 0,0 0 0 0,0 0 0 0,44 46 0 16,-44-46 0-16,0 0 0 0,0 0 0 0,69 14 0 0,-69-14 0 0,0 0 0 15,0 0 0-15,84-15 0 0,-84 15 0 0,0 0 0 0,0 0 0 16,78-38 0-16,-78 38 0 0,0 0 0 0,0 0 0 0,64-57 0 0,-64 57 0 15,0 0 0-15,0 0 0 0,35-72 0 0,-35 72 0 0,0 0 0 16,0 0 0-16,4-73 0 0,-4 73 0 0,0 0 0 0,0 0 0 16,-19-71 0-16,19 71 0 0,0 0 0 0,0 0 0 0,-36-59 0 0,36 59 0 15,0 0 0-15,0 0 0 0,-42-46 0 0,42 46 0 0,0 0 0 16,0 0 0-16,-39-31 0 0,39 31 0 0,0 0 0 0,0 0 0 0,-28-18 0 16,28 18 0-16,0 0 0 0,0 0 0 0,-1-4 0 0,1 4 0 15,0 0 0-15,0 0 0 0,25 4 0 0,-25-4 0 0,0 0 0 0,0 0 0 16,49 12 0-16,-49-12 0 0,0 0 0 0,0 0 0 0,66 18 0 15,-66-18 0-15,0 0 0 0,0 0 0 0,68 29 0 0,-68-29 0 0,0 0 0 16,0 0 0-16,60 47 0 0,-60-47 0 0,0 0 0 0,0 0 0 16,43 64 0-16,-43-64 0 0,0 0 0 0,0 0 0 0,23 79 0 15,-23-79 0-15,0 0 0 0,0 0 0 0,2 81 0 0,-2-81 0 0,0 0 0 16,0 0 0-16,-8 77 0 0,8-77 0 0,0 0 0 0,0 0 0 0,-11 58 0 16,11-58 0-16,0 0 0 0,0 0 0 0,-8 37 0 0,8-37 0 15,0 0 0-15,0 0 0 0,-1 18 0 0,1-18 0 0,0 0 0 0,0 0 0 16,14-17 0-16,-14 17 0 0,0 0 0 0,0 0 0 0,27-47 0 15,-27 47 0-15,0 0 0 0,0 0 0 0,45-69 0 0,-45 69 0 16,0 0 0-16,0 0 0 0,53-80 0 0,-53 80 0 0,0 0 0 0,0 0 0 16,53-78 0-16,-53 78 0 0,0 0 0 0,0 0 0 0,50-61 0 15,-50 61 0-15,0 0 0 0,0 0 0 0,39-31 0 0,-39 31 0 0,0 0 0 16,0 0 0-16,26 1 0 0,-26-1 0 0,0 0 0 0,0 0 0 16,17 32 0-16,-17-32 0 0,0 0 0 0,0 0 0 0,8 55 0 0,-8-55 0 15,0 0 0-15,0 0 0 0,5 71 0 0,-5-71 0 0,0 0 0 16,0 0 0-16,10 66 0 0,-10-66 0 0,0 0 0 0,0 0 0 0,19 49 0 15,-19-49 0-15,0 0 0 0,0 0 0 0,31 26 0 0,-31-26 0 16,0 0 0-16,0 0 0 0,41 0 0 0,-41 0 0 0,0 0 0 0,0 0 0 16,49-24 0-16,-49 24 0 0,0 0 0 0,0 0 0 0,54-42 0 15,-54 42 0-15,0 0 0 0,0 0 0 0,55-55 0 0,-55 55 0 16,0 0 0-16,0 0 0 0,47-63 0 0,-47 63 0 0,0 0 0 0,0 0 0 16,42-63 0-16,-42 63 0 0,0 0 0 0,0 0 0 0,29-44 0 15,-29 44 0-15,0 0 0 0,0 0 0 0,17-26 0 0,-17 26 0 0,0 0 0 16,0 0 0-16,8 1 0 0,-8-1 0 0,0 0 0 0,0 0 0 15,-12 50 0-15,12-50 0 0,0 0 0 0,0 0 0 0,-24 95 0 0,24-95 0 16,0 0 0-16,-23 111 0 0,23-111 0 0,-19 105 0 0,19-105 0 16,-17 103 0-16,17-103 0 0,0 0 0 0,-11 115 0 0,11-115 0 0,-11 114 0 15,11-114 0-15,-8 106 0 0,8-106 0 0,0 0 0 0,-14 114 0 16,14-114 0-16,0 0 0 0,-21 109 0 0,21-109 0 0,0 0 0 16,0 0 0-16,-30 96 0 0,30-96 0 0,0 0 0 0,0 0 0 15,-41 63 0-15,41-63 0 0,0 0 0 0,0 0 0 0,-49 12 0 0,49-12 0 0,0 0 0 16,0 0 0-16,-46-50 0 0,46 50 0 0,0 0 0 0,-43-99 0 15,43 99 0-15,-30-109 0 0,30 109 0 0,-22-106 0 0,22 106 0 16,-18-101 0-16,18 101 0 0,-12-94 0 0</inkml:trace>
  <inkml:trace contextRef="#ctx0" brushRef="#br0" timeOffset="30461.17">13540 14618 2048 0,'0'0'0'0,"0"0"0"0,1 0 0 0,-1 0 0 0,0 0 0 0,0 0 0 0,-1 16 0 0,1-16 0 0,0 0 0 15,-1 15 0-15</inkml:trace>
  <inkml:trace contextRef="#ctx0" brushRef="#br0" timeOffset="30712.17">13888 14960 2048 0,'0'0'0'0,"0"0"0"0,0 0 0 0,0 0 0 0,0 0 0 0,0 0 0 16,-1 1 0-16,1-1 0 0,0 0 0 0,0 0 0 0,-2 7 0 0,2-7 0 16,0 0 0-16,0 0 0 0,-12 38 0 0,12-38 0 0,0 0 0 15,0 0 0-15,-14 74 0 0,14-74 0 0,0 0 0 0,0 0 0 0,-15 99 0 16,15-99 0-16,0 0 0 0,-14 105 0 0,14-105 0 0,0 0 0 15,0 0 0-15,-3 109 0 0,3-109 0 0,0 0 0 0,0 0 0 0,10 93 0 16,-10-93 0-16,0 0 0 0,0 0 0 0,23 66 0 0,-23-66 0 0,0 0 0 16,0 0 0-16,34 31 0 0,-34-31 0 0,0 0 0 0,0 0 0 15,51-4 0-15,-51 4 0 0,0 0 0 0,0 0 0 0,53-36 0 16,-53 36 0-16,42-39 0 0</inkml:trace>
  <inkml:trace contextRef="#ctx0" brushRef="#br0" timeOffset="31119.56">14257 15218 2048 0,'0'0'0'0,"0"0"0"0,-5 11 0 0,5-11 0 0,0 0 0 15,0 0 0-15,-10 31 0 0,10-31 0 0,0 0 0 0,0 0 0 0,-13 53 0 16,13-53 0-16,0 0 0 0,0 0 0 0,-14 74 0 0,14-74 0 16,0 0 0-16,0 0 0 0,-13 81 0 0,13-81 0 0,0 0 0 0,0 0 0 15,-4 78 0-15,4-78 0 0,0 0 0 0,0 0 0 0,2 62 0 16,-2-62 0-16,0 0 0 0,0 0 0 0,7 40 0 0,-7-40 0 0,0 0 0 15,0 0 0-15,17 14 0 0,-17-14 0 0,0 0 0 0,0 0 0 16,24-8 0-16,-24 8 0 0,0 0 0 0,0 0 0 0,28-32 0 0,-28 32 0 16,0 0 0-16,0 0 0 0,33-53 0 0,-33 53 0 15,0 0 0-15,0 0 0 0,36-69 0 0,-36 69 0 0,0 0 0 0,0 0 0 16,35-77 0-16,-35 77 0 0,0 0 0 0,0 0 0 0,35-82 0 0,-35 82 0 16,0 0 0-16,0 0 0 0,39-73 0 0,-39 73 0 15,0 0 0-15,0 0 0 0,35-52 0 0,-35 52 0 0,0 0 0 0,0 0 0 0,31-30 0 16,-31 30 0-16,0 0 0 0,0 0 0 0,27-6 0 0,-27 6 0 15,0 0 0-15,0 0 0 0,22 18 0 0,-22-18 0 0,0 0 0 0,0 0 0 16,15 45 0-16,-15-45 0 0,0 0 0 0,0 0 0 0,9 70 0 16,-9-70 0-16,0 0 0 0,0 0 0 0,3 89 0 0,-3-89 0 0,0 0 0 15,0 0 0-15,-5 89 0 0,5-89 0 0,0 0 0 0,0 0 0 16,1 83 0-16,-1-83 0 0,0 0 0 0,0 0 0 0,9 56 0 16,-9-56 0-16,0 0 0 0,0 0 0 0,17 30 0 0,-17-30 0 0,11 15 0 15</inkml:trace>
  <inkml:trace contextRef="#ctx0" brushRef="#br0" timeOffset="31402.84">15025 15204 2048 0,'0'0'0'0,"0"0"0"0,-30 11 0 0,30-11 0 0,0 0 0 0,0 0 0 0,-53 30 0 16,53-30 0-16,0 0 0 0,0 0 0 0,-62 50 0 0,62-50 0 0,0 0 0 15,0 0 0-15,-61 66 0 0,61-66 0 0,0 0 0 0,0 0 0 16,-43 80 0-16,43-80 0 0,0 0 0 0,0 0 0 0,-24 90 0 0,24-90 0 16,0 0 0-16,0 0 0 0,3 85 0 0,-3-85 0 0,0 0 0 15,0 0 0-15,29 75 0 0,-29-75 0 0,0 0 0 0,0 0 0 0,51 55 0 16,-51-55 0-16,0 0 0 0,0 0 0 0,69 17 0 0,-69-17 0 16,0 0 0-16,0 0 0 0,80-26 0 0,-80 26 0 0,0 0 0 0,0 0 0 15,84-65 0-15,-84 65 0 0,0 0 0 0,78-86 0 0,-78 86 0 16,0 0 0-16,49-63 0 0</inkml:trace>
  <inkml:trace contextRef="#ctx0" brushRef="#br0" timeOffset="31560.36">15369 14849 2048 0,'0'0'0'16,"0"0"0"-16,-6 9 0 0,6-9 0 0,0 0 0 0,0 0 0 0,-9 38 0 16,9-38 0-16,0 0 0 0,0 0 0 0,-13 77 0 0,13-77 0 0,0 0 0 15,-8 99 0-15,8-99 0 0,0 0 0 0,-2 110 0 0,2-110 0 16,0 0 0-16,-2 116 0 0,2-116 0 0,0 0 0 0,0 107 0 15,0-107 0-15,0 0 0 0,0 0 0 0,2 99 0 0,-2-99 0 0,0 0 0 16,0 0 0-16,2 73 0 0,-2-73 0 0,1 41 0 0</inkml:trace>
  <inkml:trace contextRef="#ctx0" brushRef="#br0" timeOffset="31811.59">15282 15166 2048 0,'0'0'0'0,"0"0"0"0,2 2 0 0,-2-2 0 16,0 0 0-16,0 0 0 0,29 4 0 0,-29-4 0 0,0 0 0 16,0 0 0-16,62 7 0 0,-62-7 0 0,0 0 0 0,0 0 0 0,85 14 0 15,-85-14 0-15,0 0 0 0,0 0 0 0,83 27 0 0,-83-27 0 16,0 0 0-16,0 0 0 0,68 48 0 0,-68-48 0 0,0 0 0 16,0 0 0-16,45 66 0 0,-45-66 0 0,0 0 0 0,0 0 0 15,20 78 0-15,-20-78 0 0,0 0 0 0,0 0 0 0,3 83 0 0,-3-83 0 16,0 0 0-16,0 0 0 0,-11 73 0 0,11-73 0 0,0 0 0 0,0 0 0 15,-13 55 0-15,13-55 0 0,0 0 0 0,0 0 0 0,-7 27 0 16,7-27 0-16,-2 12 0 0</inkml:trace>
  <inkml:trace contextRef="#ctx0" brushRef="#br0" timeOffset="31984.48">15971 15111 2048 0,'0'0'0'0,"0"0"0"0,-9 1 0 0,9-1 0 15,0 0 0-15,0 0 0 0,-12 8 0 0,12-8 0 0,0 0 0 16,0 0 0-16,-6 14 0 0,6-14 0 0,0 0 0 0,0 0 0 0,7 18 0 16,-7-18 0-16,0 0 0 0,0 0 0 15,8 10 0-15,-8-10 0 0,0 0 0 0,6 10 0 0</inkml:trace>
  <inkml:trace contextRef="#ctx0" brushRef="#br0" timeOffset="32422.86">16144 15272 2048 0,'0'0'0'0,"0"0"0"0,-7 4 0 0,7-4 0 16,0 0 0-16,0 0 0 0,-21 9 0 0,21-9 0 0,0 0 0 15,0 0 0-15,-31 22 0 0,31-22 0 0,0 0 0 0,0 0 0 0,-41 37 0 16,41-37 0-16,0 0 0 0,0 0 0 0,-47 58 0 0,47-58 0 16,0 0 0-16,0 0 0 0,-37 72 0 0,37-72 0 0,0 0 0 15,0 0 0-15,-27 74 0 0,27-74 0 0,0 0 0 0,0 0 0 0,-4 67 0 16,4-67 0-16,0 0 0 0,0 0 0 0,22 50 0 0,-22-50 0 16,0 0 0-16,0 0 0 0,39 23 0 0,-39-23 0 0,0 0 0 0,0 0 0 15,51 0 0-15,-51 0 0 0,0 0 0 0,0 0 0 0,46-26 0 16,-46 26 0-16,0 0 0 15,0 0 0-15,47-46 0 0,-47 46 0 0,0 0 0 0,0 0 0 0,42-61 0 0,-42 61 0 0,0 0 0 0,0 0 0 16,41-69 0-16,-41 69 0 0,0 0 0 0,0 0 0 0,34-57 0 16,-34 57 0-16,0 0 0 0,0 0 0 0,20-36 0 0,-20 36 0 0,0 0 0 15,0 0 0-15,10-6 0 0,-10 6 0 0,0 0 0 0,0 0 0 0,-10 31 0 16,10-31 0-16,0 0 0 0,0 0 0 0,-19 57 0 0,19-57 0 16,0 0 0-16,0 0 0 0,-21 64 0 0,21-64 0 0,0 0 0 15,0 0 0-15,-9 59 0 0,9-59 0 0,0 0 0 0,0 0 0 0,2 43 0 16,-2-43 0-16,0 0 0 0,0 0 0 0,15 24 0 0,-15-24 0 15,0 0 0-15,0 0 0 0,29 0 0 0,-29 0 0 0,0 0 0 0,0 0 0 16,44-22 0-16,-44 22 0 0,0 0 0 0,0 0 0 0,48-37 0 16,-48 37 0-16,0 0 0 0,0 0 0 0,60-51 0 0,-60 51 0 0,0 0 0 15,0 0 0-15,64-59 0 0,-64 59 0 0,0 0 0 0,0 0 0 16,71-63 0 0,-71 63 0-16,0 0 0 0,0 0 0 0,73-48 0 0,-73 48 0 0,0 0 0 0,0 0 0 0,66-19 0 0,-66 19 0 0,0 0 0 15,0 0 0-15,53 18 0 0,-53-18 0 0,0 0 0 0,0 0 0 0,43 41 0 16,-43-41 0-16,0 0 0 0,0 0 0 0,36 54 0 0,-36-54 0 15,0 0 0-15,0 0 0 0,28 37 0 0,-28-37 0 0,0 0 0 0,18 21 0 16</inkml:trace>
  <inkml:trace contextRef="#ctx0" brushRef="#br0" timeOffset="33098.15">16039 7597 2048 0,'0'0'0'0,"0"0"0"0,-1 16 0 0,1-16 0 0,0 0 0 0,0 0 0 0,-1 34 0 0,1-34 0 0,0 0 0 16,0 0 0-16,14 39 0 0,-14-39 0 0,0 0 0 0,0 0 0 15,26 30 0-15,-26-30 0 0,0 0 0 0,0 0 0 0,40 8 0 0,-40-8 0 16,0 0 0-16,0 0 0 0,54-14 0 0,-54 14 0 0,0 0 0 16,0 0 0-16,51-29 0 0,-51 29 0 15,0 0 0-15,0 0 0 0,43-49 0 16,-43 49 0-16,0 0 0 0,0 0 0 0,23-58 0 0,-23 58 0 16,0 0 0-16,0 0 0 0,1-65 0 0,-1 65 0 0,0 0 0 15,0 0 0-15,-16-58 0 0,16 58 0 0,0 0 0 0,0 0 0 0,-34-40 0 16,34 40 0-16,0 0 0 0,0 0 0 0,-47-12 0 0,47 12 0 0,0 0 0 15,0 0 0-15,-53 20 0 0,53-20 0 0,0 0 0 0,0 0 0 16,-51 48 0-16,51-48 0 0,0 0 0 0,0 0 0 0,-36 59 0 16,36-59 0-16,0 0 0 0,0 0 0 0,-15 63 0 0,15-63 0 0,0 0 0 15,0 0 0-15,13 49 0 0,-13-49 0 0,0 0 0 0,0 0 0 0,40 23 0 16,-40-23 0-16,0 0 0 0,0 0 0 0,61-7 0 0,-61 7 0 16,50-13 0-16</inkml:trace>
  <inkml:trace contextRef="#ctx0" brushRef="#br0" timeOffset="34101.46">16843 7404 2048 0,'0'0'0'0,"0"0"0"0,-4 24 0 0,4-24 0 0,0 0 0 0,0 0 0 15,-2 54 0-15,2-54 0 0,0 0 0 0,0 0 0 0,-7 81 0 0,7-81 0 16,0 0 0-16,0 0 0 0,-9 84 0 0,9-84 0 0,0 0 0 16,0 0 0-16,-11 63 0 0,11-63 0 0,0 0 0 0,0 0 0 0,-12 37 0 15,12-37 0-15,0 0 0 0,0 0 0 0,-16 7 0 0,16-7 0 16,0 0 0-16,0 0 0 0,-20-24 0 0,20 24 0 0,0 0 0 0,0 0 0 16,-15-51 0-16,15 51 0 0,0 0 0 0,0 0 0 0,-12-66 0 15,12 66 0-15,0 0 0 0,0 0 0 0,-7-72 0 0,7 72 0 16,0 0 0-16,0 0 0 0,2-77 0 0,-2 77 0 0,0 0 0 0,0 0 0 15,13-76 0-15,-13 76 0 0,0 0 0 0,0 0 0 0,33-53 0 16,-33 53 0-16,0 0 0 0,0 0 0 0,42-29 0 0,-42 29 0 0,0 0 0 16,0 0 0-16,59 1 0 0,-59-1 0 0,0 0 0 0,0 0 0 15,71 25 0-15,-71-25 0 0,0 0 0 0,0 0 0 0,82 42 0 0,-82-42 0 16,0 0 0-16,0 0 0 0,88 45 0 0,-88-45 0 16,0 0 0-16,0 0 0 0,95 32 0 0,-95-32 0 0,0 0 0 0,0 0 0 0,99 8 0 15,-99-8 0-15,0 0 0 0,0 0 0 0,91-18 0 0,-91 18 0 16,0 0 0-16,0 0 0 0,76-35 0 0,-76 35 0 0,0 0 0 0,0 0 0 15,51-50 0-15,-51 50 0 0,0 0 0 0,0 0 0 0,26-59 0 16,-26 59 0-16,0 0 0 0,0 0 0 0,2-64 0 0,-2 64 0 16,0 0 0-16,0 0 0 0,-13-51 0 0,13 51 0 0,0 0 0 0,0 0 0 15,-29-27 0-15,29 27 0 0,0 0 0 0,0 0 0 0,-43 6 0 16,43-6 0-16,0 0 0 0,0 0 0 0,-40 42 0 0,40-42 0 0,0 0 0 16,0 0 0-16,-31 66 0 0,31-66 0 0,0 0 0 0,0 0 0 15,-6 78 0-15,6-78 0 0,0 0 0 0,0 0 0 0,19 71 0 0,-19-71 0 16,0 0 0-16,0 0 0 0,49 49 0 0,-49-49 0 0,0 0 0 15,0 0 0-15,73 22 0 0,-73-22 0 0,0 0 0 0,0 0 0 0,91-6 0 16,-91 6 0-16,0 0 0 0,0 0 0 0,93-29 0 0,-93 29 0 16,0 0 0-16,0 0 0 0,81-43 0 0,-81 43 0 0,0 0 0 0,0 0 0 15,59-50 0-15,-59 50 0 0,0 0 0 0,0 0 0 0,43-48 0 16,-43 48 0-16,0 0 0 0,0 0 0 0,25-35 0 0,-25 35 0 16,0 0 0-16,0 0 0 0,7-8 0 0,-7 8 0 0,0 0 0 0,0 0 0 15,-15 37 0-15,15-37 0 0,0 0 0 0,0 0 0 0,-25 79 0 16,25-79 0-16,0 0 0 0,-27 102 0 0,27-102 0 0,0 0 0 15,-27 112 0-15,27-112 0 0,-21 107 0 0,21-107 0 0,0 0 0 0,-21 106 0 16,21-106 0-16,0 0 0 0,-14 106 0 0,14-106 0 0,0 0 0 0,0 0 0 16,-9 101 0-16,9-101 0 0,0 0 0 0,0 0 0 0,-2 80 0 15,2-80 0-15,0 0 0 0,0 0 0 0,1 47 0 0,-1-47 0 16,0 0 0-16,0 0 0 0,1 10 0 0,-1-10 0 0,0 0 0 0,0 0 0 16,2-27 0-16,-2 27 0 0,0 0 0 0,0 0 0 0,1-70 0 0,-1 70 0 15,0 0 0-15,0 0 0 0,3-108 0 0,-3 108 0 0,5-110 0 16,-5 110 0-16,4-104 0 0,-4 104 0 0,0 0 0 0,9-111 0 15,-9 111 0-15,14-114 0 0,-14 114 0 0,0 0 0 0,24-108 0 0,-24 108 0 16,0 0 0-16,0 0 0 0,32-101 0 0,-32 101 0 0,0 0 0 16,0 0 0-16,49-76 0 0,-49 76 0 0,0 0 0 0,0 0 0 15,60-49 0-15,-60 49 0 0,0 0 0 0,0 0 0 0,69-16 0 0,-69 16 0 16,0 0 0-16,0 0 0 0,74 19 0 0,-74-19 0 0,0 0 0 0,0 0 0 16,67 51 0-16,-67-51 0 0,0 0 0 0,0 0 0 0,48 78 0 15,-48-78 0-15,0 0 0 0,0 0 0 0,19 92 0 0,-19-92 0 16,0 0 0-16,0 0 0 0,-15 90 0 0,15-90 0 0,0 0 0 0,0 0 0 15,-44 85 0-15,44-85 0 0,0 0 0 0,0 0 0 0,-65 67 0 16,65-67 0-16,0 0 0 0,0 0 0 0,-72 48 0 0,72-48 0 0,0 0 0 16,0 0 0-16,-67 20 0 0,67-20 0 0,0 0 0 0,0 0 0 15,-59-10 0-15,59 10 0 0,0 0 0 0,0 0 0 0,-39-36 0 0,39 36 0 16,0 0 0-16,0 0 0 0,-25-59 0 0,25 59 0 0,0 0 0 16,0 0 0-16,-5-69 0 0</inkml:trace>
  <inkml:trace contextRef="#ctx0" brushRef="#br0" timeOffset="34321.28">18588 6909 2048 0,'0'0'0'0,"0"0"0"0,0 16 0 0,0-16 0 0,0 0 0 0,0 0 0 0,-4 42 0 0,4-42 0 0,0 0 0 16,0 0 0-16,-11 82 0 0,11-82 0 0,0 0 0 0,-17 110 0 0,17-110 0 15,-18 107 0-15,18-107 0 0,0 0 0 0,0 0 0 16,-18 113 0-16,18-113 0 0,0 0 0 0,0 0 0 0,-16 102 0 0,16-102 0 15,0 0 0-15,0 0 0 0,-9 84 0 0,9-84 0 0,0 0 0 0,0 0 0 16,8 54 0-16,-8-54 0 0,0 0 0 0,0 0 0 0,20 24 0 16,-20-24 0-16,0 0 0 0,28-7 0 0</inkml:trace>
  <inkml:trace contextRef="#ctx0" brushRef="#br0" timeOffset="34698.15">18968 7155 2048 0,'0'0'0'0,"0"0"0"16,-24 12 0-16,24-12 0 0,0 0 0 0,0 0 0 0,-45 37 0 0,45-37 0 16,0 0 0-16,0 0 0 0,-59 68 0 0,59-68 0 0,0 0 0 0,-54 84 0 15,54-84 0-15,0 0 0 0,-42 91 0 0,42-91 0 0,0 0 0 16,0 0 0-16,-28 100 0 0,28-100 0 0,0 0 0 0,0 0 0 16,-13 94 0-16,13-94 0 0,0 0 0 0,0 0 0 0,9 70 0 0,-9-70 0 15,0 0 0-15,0 0 0 0,25 39 0 0,-25-39 0 0,0 0 0 16,0 0 0-16,52 0 0 0,-52 0 0 0,0 0 0 0,0 0 0 0,63-39 0 15,-63 39 0-15,0 0 0 0,0 0 0 0,63-67 0 0,-63 67 0 0,0 0 0 16,0 0 0-16,55-87 0 0,-55 87 0 0,0 0 0 16,0 0 0-16,42-91 0 0,-42 91 0 0,0 0 0 0,0 0 0 0,27-100 0 15,-27 100 0-15,0 0 0 0,0 0 0 0,15-84 0 0,-15 84 0 0,0 0 0 16,0 0 0-16,5-53 0 0,-5 53 0 0,0 0 0 0,0 0 0 16,0-25 0-16,0 25 0 0,0 0 0 0,0 0 0 0,-4 24 0 0,4-24 0 15,0 0 0-15,0 0 0 0,-12 69 0 0,12-69 0 0,0 0 0 16,0 0 0-16,-4 95 0 0,4-95 0 0,0 0 0 0,0 0 0 0,4 107 0 15,-4-107 0-15,0 0 0 0,0 0 0 0,14 104 0 0,-14-104 0 16,0 0 0-16,0 0 0 0,23 83 0 0,-23-83 0 0,0 0 0 0,0 0 0 16,31 47 0-16,-31-47 0 0,0 0 0 0,0 0 0 0,35 20 0 15,-12-13 0-15</inkml:trace>
  <inkml:trace contextRef="#ctx0" brushRef="#br0" timeOffset="35106.67">19612 7211 2048 0,'0'0'0'0,"0"0"0"0,-20 33 0 0,20-33 0 0,0 0 0 0,0 0 0 15,-35 66 0-15,35-66 0 0,0 0 0 0,0 0 0 0,-34 81 0 16,34-81 0-16,0 0 0 0,-31 94 0 0,31-94 0 0,0 0 0 0,0 0 0 16,-12 97 0-16,12-97 0 0,0 0 0 0,0 0 0 0,12 84 0 15,-12-84 0-15,0 0 0 0,0 0 0 0,38 64 0 0,-38-64 0 0,0 0 0 16,0 0 0-16,61 41 0 0,-61-41 0 0,0 0 0 0,0 0 0 15,82 15 0-15,-82-15 0 0,0 0 0 0,0 0 0 0,89-14 0 16,-89 14 0-16,0 0 0 0,0 0 0 0,88-37 0 0,-88 37 0 0,0 0 0 16,0 0 0-16,81-63 0 0,-81 63 0 0,0 0 0 0,0 0 0 0,69-84 0 15,-69 84 0-15,0 0 0 0,49-91 0 0,-49 91 0 0,0 0 0 16,0 0 0-16,28-87 0 0,-28 87 0 0,0 0 0 0,0 0 0 16,7-68 0-16,-7 68 0 0,0 0 0 0,0 0 0 0,-15-39 0 0,15 39 0 15,0 0 0-15,0 0 0 0,-39-4 0 0,39 4 0 0,0 0 0 16,0 0 0-16,-44 30 0 0,44-30 0 0,0 0 0 0,0 0 0 0,-42 48 0 15,42-48 0-15,0 0 0 0,0 0 0 0,-30 73 0 0,30-73 0 16,0 0 0-16,0 0 0 0,-3 78 0 0,3-78 0 16,0 0 0-16,0 0 0 0,28 71 0 0,-28-71 0 0,0 0 0 0,0 0 0 0,60 48 0 15,-60-48 0-15,0 0 0 0,0 0 0 0,86 22 0 0,-86-22 0 0,0 0 0 16,0 0 0-16,100-6 0 0,-29-4 0 0</inkml:trace>
  <inkml:trace contextRef="#ctx0" brushRef="#br0" timeOffset="36033.47">13471 12893 2048 0,'0'0'0'0,"0"0"0"0,1 4 0 0,-1-4 0 0,0 0 0 0,0 0 0 0,6 1 0 0,-6-1 0 15,0 0 0-15,0 0 0 0,20-16 0 0,-20 16 0 0,0 0 0 0,0 0 0 16,43-42 0-16,-43 42 0 0,0 0 0 0,0 0 0 0,55-68 0 0,-55 68 0 16,0 0 0-16,62-86 0 0,-62 86 0 0,61-90 0 0,-61 90 0 15,58-90 0 1,-58 90 0-16,59-97 0 0,-59 97 0 0,60-100 0 0,-60 100 0 0,66-104 0 0,-13 11 0 0,-53 93 0 0,62-98 0 0,-8 6 0 15,-54 92 0-15,63-103 0 0,-5 7 0 0,-58 96 0 0,65-106 0 0,-4 7 0 16,-8 9 0-16,-53 90 0 0,66-103 0 0,-1 6 0 0,-4 6 0 16,-61 91 0-16,73-108 0 0,-3 5 0 0,-4 12 0 0,-2 6 0 15,-64 85 0-15,79-105 0 0,-3 5 0 0,-7 11 0 0,-5 7 0 0,-64 82 0 16,86-106 0-16,-1 7 0 0,-11 12 0 0,-5 5 0 16,-69 82 0-16,87-96 0 0,2 2 0 0,-11 9 0 0,-5 11 0 0,-73 74 0 0,93-90 0 15,-5 5 0-15,-11 10 0 0,-77 75 0 0,92-84 0 0,-6 6 0 16,-86 78 0-16,93-83 0 0,-7 8 0 0,-86 75 0 0,92-75 0 0,-92 75 0 15,96-78 0-15,-96 78 0 0,96-75 0 0,-96 75 0 0,91-71 0 16,-91 71 0-16,86-64 0 0,-86 64 0 0,0 0 0 0,88-65 0 16,-88 65 0-16,0 0 0 0,85-62 0 0,-85 62 0 0,0 0 0 0,0 0 0 15,79-56 0 1,-79 56 0-16,0 0 0 0,0 0 0 0,67-46 0 0,-67 46 0 0,0 0 0 0,0 0 0 0,54-36 0 0,-54 36 0 0,0 0 0 16,0 0 0-16,43-27 0 0,-43 27 0 0,0 0 0 0,0 0 0 0,35-16 0 15,-35 16 0-15,0 0 0 0,0 0 0 0,29-17 0 0,-29 17 0 16,0 0 0-16,0 0 0 0,20-21 0 0,-20 21 0 0,0 0 0 0,16-12 0 15</inkml:trace>
  <inkml:trace contextRef="#ctx0" brushRef="#br0" timeOffset="36425.18">17075 8119 2048 0,'0'0'0'0,"0"0"0"0,-1-3 0 0,1 3 0 0,0 0 0 0,0 0 0 0,11-3 0 0,-11 3 0 15,0 0 0-15,0 0 0 0,37-9 0 0,-37 9 0 0,0 0 0 0,0 0 0 16,63-15 0-16,-63 15 0 0,0 0 0 0,0 0 0 0,88-17 0 0,-88 17 0 16,0 0 0-16,0 0 0 0,105-21 0 0,-105 21 0 0,0 0 0 15,103-19 0-15,-103 19 0 0,0 0 0 16,0 0 0-16,97-10 0 0,-97 10 0 0,0 0 0 0,0 0 0 0,87-6 0 0,-87 6 0 0,0 0 0 15,0 0 0-15,71 4 0 0,-71-4 0 0,0 0 0 0,0 0 0 16,50 12 0-16,-50-12 0 0,0 0 0 0,0 0 0 0,27 28 0 0,-27-28 0 16,0 0 0-16,0 0 0 0,10 40 0 0,-10-40 0 0,0 0 0 15,0 0 0-15,-9 53 0 0,9-53 0 0,0 0 0 0,0 0 0 0,-19 65 0 16,19-65 0-16,0 0 0 0,0 0 0 0,-27 76 0 16,27-76 0-16,0 0 0 0,0 0 0 0,-31 80 0 0,31-80 0 0,0 0 0 0,0 0 0 15,-33 83 0-15,33-83 0 0,0 0 0 0,0 0 0 0,-33 83 0 16,33-83 0-16,0 0 0 0,0 0 0 0,-41 78 0 0,41-78 0 0,0 0 0 15,0 0 0-15,-51 71 0 0,14-25 0 0</inkml:trace>
  <inkml:trace contextRef="#ctx0" brushRef="#br0" timeOffset="39095.96">13354 12461 2048 0,'0'0'0'0,"0"0"0"0,0 1 0 0,0-1 0 0,0 0 0 0,0 0 0 0,0 0 0 0,0 0 0 0,0 0 0 16,0 0 0-16,0 6 0 0,0-6 0 0,0 0 0 0,0 0 0 0,0 6 0 15,0-6 0-15,0 0 0 0,0 0 0 0,-1 21 0 0,1-21 0 0,0 0 0 16,0 0 0-16,-6 41 0 0,6-41 0 0,0 0 0 0,0 0 0 16,-7 54 0-16,7-54 0 0,0 0 0 0,0 0 0 0,-9 53 0 0,9-53 0 15,0 0 0-15,0 0 0 0,-6 34 0 0,6-34 0 16,0 0 0-16,0 0 0 0,-4 38 0 0,4-38 0 0,0 0 0 0,0 0 0 0,-8 43 0 16,8-43 0-16,0 0 0 0,0 0 0 0,-5 31 0 0,5-31 0 0,0 0 0 15,0 0 0-15,-2 16 0 0,2-16 0 0,0 0 0 0,0 0 0 16,4 13 0-16,-4-13 0 0,0 0 0 0,0 0 0 0,29 4 0 15,-29-4 0-15,0 0 0 0,0 0 0 0,58-7 0 0,-58 7 0 0,0 0 0 16,0 0 0-16,88-9 0 0,-88 9 0 0,0 0 0 0,0 0 0 16,108-9 0-1,-108 9 0-15,105-11 0 0,-105 11 0 0,0 0 0 0,0 0 0 0,96-9 0 0,-96 9 0 0,0 0 0 0,0 0 0 0,82-6 0 16,-82 6 0-16,55-1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377.1958" units="1/cm"/>
          <inkml:channelProperty channel="Y" name="resolution" value="657.57574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6-04-16T10:12:41.14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590 11570 2048 0,'0'0'0'0,"92"-12"0"0,19-3 0 0,-3 5 0 0,-108 10 0 0,128-11 0 0,0 4 0 0,-13 6 0 0,0-4 0 0,2 4 0 15,-2 2 0-15,-38 1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377.1958" units="1/cm"/>
          <inkml:channelProperty channel="Y" name="resolution" value="657.57574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6-04-16T10:14:08.44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22389 6806 2048 0,'0'0'0'0,"0"0"0"0,1 1 0 0,-1-1 0 0,0 0 0 0,0 0 0 0,0 0 0 0,0 0 0 15,0 0 0-15,0 0 0 0,-5-8 0 0,5 8 0 0,0 0 0 16,0 0 0-16,-6-6 0 0,6 6 0 0,0 0 0 0,0 0 0 16,-4-5 0-16,4 5 0 0,0 0 0 0,0 0 0 0,-8-8 0 0,8 8 0 15,0 0 0-15,0 0 0 0,-6-9 0 0,6 9 0 0,0 0 0 0,0 0 0 16,-13-8 0-16,13 8 0 0,0 0 0 0,0 0 0 0,-12-7 0 15,12 7 0-15,0 0 0 0,0 0 0 0,-25-3 0 0,25 3 0 0,0 0 0 16,0 0 0-16,-32 3 0 0,32-3 0 0,0 0 0 0,0 0 0 16,-37 11 0-16,37-11 0 0,0 0 0 0,0 0 0 0,-33 18 0 0,33-18 0 15,0 0 0-15,0 0 0 16,-24 14 0-16,24-14 0 0,0 0 0 0,0 0 0 0,-18 20 0 0,18-20 0 0,0 0 0 0,0 0 0 0,-13 16 0 16,13-16 0-16,0 0 0 0,0 0 0 0,3 14 0 0,-3-14 0 15,0 0 0-15,0 0 0 0,23 6 0 0,-23-6 0 0,0 0 0 0,0 0 0 16,36-1 0-16,-36 1 0 0,0 0 0 0,0 0 0 0,44-11 0 15,-44 11 0-15,0 0 0 0,0 0 0 0,42-17 0 0,-42 17 0 0,0 0 0 16,0 0 0-16,36-26 0 0,-36 26 0 0,0 0 0 16,0 0 0-16,21-18 0 0,-21 18 0 0,0 0 0 0,0 0 0 0,13-25 0 0,-13 25 0 15,0 0 0-15,0 0 0 0,1-30 0 0,-1 30 0 0,0 0 0 16,0 0 0-16,-18-27 0 0,18 27 0 0,0 0 0 0,0 0 0 0,-18-16 0 16,18 16 0-16,0 0 0 0,0 0 0 0,-30-9 0 0,30 9 0 15,0 0 0-15,0 0 0 0,-45 13 0 0,45-13 0 0,0 0 0 16,0 0 0-16,-50 26 0 0,50-26 0 0,0 0 0 0,0 0 0 0,-34 20 0 15,34-20 0 1,0 0 0-16,0 0 0 0,-16 26 0 0,16-26 0 0,0 0 0 0,0 0 0 0,2 28 0 0,-2-28 0 0,0 0 0 0,0 0 0 16,27 22 0-16,-27-22 0 0,0 0 0 0,0 0 0 0,24 12 0 15,-24-12 0-15,0 0 0 0,0 0 0 0,33 5 0 0,-33-5 0 0,0 0 0 16,0 0 0-16,43-4 0 0,-43 4 0 0,0 0 0 0,0 0 0 0,39-10 0 16,-39 10 0-16,0 0 0 0,0 0 0 0,25-10 0 0,-25 10 0 15,0 0 0-15,0 0 0 0,21-19 0 16,-21 19 0-16,0 0 0 0,0 0 0 0,11-30 0 0,-11 30 0 0,0 0 0 0,0 0 0 0,-3-37 0 15,3 37 0-15,0 0 0 0,0 0 0 0,-22-29 0 0,22 29 0 16,0 0 0-16,0 0 0 0,-32-15 0 0,32 15 0 0,0 0 0 0,0 0 0 16,-36 0 0-16,36 0 0 0,0 0 0 0,0 0 0 0,-39 19 0 15,39-19 0-15,0 0 0 0,0 0 0 0,-37 26 0 0,37-26 0 0,0 0 0 16,0 0 0-16,-31 32 0 0,31-32 0 0,0 0 0 0,0 0 0 16,-15 38 0-16,15-38 0 0,0 0 0 0,0 0 0 0,4 37 0 0,-4-37 0 15,0 0 0-15,0 0 0 0,26 24 0 0,-26-24 0 0,0 0 0 16,0 0 0-16,36 16 0 0,-36-16 0 0,0 0 0 0,0 0 0 0,29 8 0 15,-29-8 0-15,0 0 0 0,0 0 0 0,28 2 0 0,-28-2 0 16,19-2 0-16</inkml:trace>
  <inkml:trace contextRef="#ctx0" brushRef="#br0" timeOffset="612.22">22308 7184 2048 0,'0'0'0'0,"0"0"0"0,-7-7 0 0,7 7 0 0,0 0 0 0,0 0 0 0,-14-12 0 0,14 12 0 0,0 0 0 0,0 0 0 16,-21-10 0-16,21 10 0 0,0 0 0 0,0 0 0 0,-27-6 0 16,27 6 0-16,0 0 0 0,0 0 0 0,-29 0 0 0,29 0 0 0,0 0 0 15,0 0 0-15,-31 7 0 0,31-7 0 0,0 0 0 0,0 0 0 16,-33 16 0-16,33-16 0 0,0 0 0 0,0 0 0 0,-31 22 0 16,31-22 0-16,0 0 0 0,0 0 0 0,-22 23 0 0,22-23 0 0,0 0 0 15,0 0 0-15,-5 25 0 0,5-25 0 0,0 0 0 0,0 0 0 16,15 19 0-16,-15-19 0 0,0 0 0 0,0 0 0 0,20 11 0 0,-20-11 0 15,0 0 0-15,0 0 0 0,45 9 0 0,-45-9 0 0,0 0 0 16,0 0 0-16,46-4 0 0,-46 4 0 0,0 0 0 0,0 0 0 16,41-14 0-16,-41 14 0 0,0 0 0 0,0 0 0 0,29-17 0 0,-29 17 0 15,0 0 0-15,0 0 0 0,14-22 0 0,-14 22 0 0,0 0 0 0,0 0 0 16,-1-27 0-16,1 27 0 0,0 0 0 0,0 0 0 0,-17-31 0 16,17 31 0-16,0 0 0 0,0 0 0 0,-31-22 0 0,31 22 0 0,0 0 0 15,0 0 0-15,-35-12 0 0,35 12 0 0,0 0 0 0,0 0 0 16,-33-4 0-16,33 4 0 0,0 0 0 0,0 0 0 0,-46 11 0 15,46-11 0-15,0 0 0 0,0 0 0 0,-43 22 0 0,43-22 0 0,0 0 0 16,0 0 0-16,-27 25 0 0,27-25 0 0,0 0 0 0,0 0 0 16,-5 25 0-16,5-25 0 0,0 0 0 0,0 0 0 0,19 24 0 0,-19-24 0 15,0 0 0-15,0 0 0 0,33 18 0 0,-33-18 0 0,0 0 0 16,0 0 0-16,53 10 0 0,-53-10 0 0,0 0 0 0,0 0 0 0,57 0 0 16,-57 0 0-16,0 0 0 0,0 0 0 0,49-9 0 0,-49 9 0 15,0 0 0-15,0 0 0 0,31-18 0 0,-31 18 0 0,0 0 0 0,0 0 0 16,8-23 0-16,-8 23 0 0,0 0 0 0,0 0 0 0,-14-27 0 15,14 27 0-15,0 0 0 0,0 0 0 0,-43-20 0 0,43 20 0 0,0 0 0 16,0 0 0-16,-44-9 0 0</inkml:trace>
  <inkml:trace contextRef="#ctx0" brushRef="#br0" timeOffset="46702.24">12177 9618 2048 0,'0'0'0'0,"0"0"0"0,22 3 0 0,-22-3 0 0,0 0 0 0,0 0 0 0,46 1 0 0,-46-1 0 0,0 0 0 0,0 0 0 0,52-3 0 16,-52 3 0-16,0 0 0 0,0 0 0 0,50-6 0 0,-50 6 0 15,0 0 0-15,0 0 0 0,32-7 0 16,-32 7 0-16,0 0 0 0,0 0 0 0,27-16 0 0,-27 16 0 0,0 0 0 0,0 0 0 0,12-27 0 16,-12 27 0-16,0 0 0 0,0 0 0 0,-2-31 0 0,2 31 0 0,0 0 0 15,0 0 0-15,-21-25 0 0,21 25 0 0,0 0 0 0,0 0 0 16,-40-14 0-16,40 14 0 0,0 0 0 0,0 0 0 0,-49-5 0 0,49 5 0 15,0 0 0-15,0 0 0 0,-55 6 0 0,55-6 0 0,0 0 0 16,0 0 0-16,-51 18 0 0,51-18 0 0,0 0 0 0,0 0 0 16,-41 25 0-16,41-25 0 0,0 0 0 0,0 0 0 0,-27 20 0 0,27-20 0 15,0 0 0-15,0 0 0 0,-5 22 0 0,5-22 0 0,0 0 0 16,0 0 0-16,15 20 0 0,-15-20 0 0,0 0 0 0,0 0 0 16,40 13 0-16,-40-13 0 0,0 0 0 0,0 0 0 0,52 1 0 0,-52-1 0 15,0 0 0-15,0 0 0 0,53-1 0 0,-53 1 0 0,0 0 0 0,0 0 0 16,42-12 0-16,-42 12 0 0,0 0 0 0,0 0 0 0,25-10 0 15,-25 10 0-15,0 0 0 16,0 0 0-16,15-21 0 0,-15 21 0 0,0 0 0 0,0 0 0 0,1-29 0 0,-1 29 0 0,0 0 0 0,0 0 0 16,-16-23 0-16,16 23 0 0,0 0 0 0,0 0 0 0,-36-11 0 15,36 11 0-15,0 0 0 0,0 0 0 0,-44 2 0 0,44-2 0 0,0 0 0 16,0 0 0-16,-47 17 0 0,47-17 0 0,0 0 0 0,0 0 0 16,-33 15 0-16,33-15 0 0,0 0 0 0,0 0 0 0,-17 20 0 0,17-20 0 15,0 0 0-15,0 0 0 0,-9 16 0 0,9-16 0 16,0 0 0-16,0 0 0 0,5 20 0 0,-5-20 0 0,0 0 0 0,0 0 0 0,22 16 0 15,-22-16 0-15,0 0 0 0,0 0 0 0,38 6 0 0,-38-6 0 16,0 0 0-16,0 0 0 0,46 0 0 0,-46 0 0 0,0 0 0 0,0 0 0 16,32-5 0-16,-32 5 0 0,0 0 0 0,0 0 0 0,27-14 0 15,-27 14 0-15,0 0 0 0,0 0 0 0,19-28 0 0,-19 28 0 0,0 0 0 16,0 0 0-16,6-36 0 0,-6 36 0 0,0 0 0 0,0 0 0 16,1-27 0-1,-1 27 0-15,0 0 0 0,0 0 0 0,-17-29 0 0,17 29 0 0,0 0 0 0,0 0 0 0,-47-19 0 0,47 19 0 0,0 0 0 16,0 0 0-16,-59-4 0 0,59 4 0 0,0 0 0 0,0 0 0 0,-55 12 0 15,55-12 0-15,0 0 0 0,0 0 0 0,-47 26 0 0,47-26 0 16,0 0 0-16,0 0 0 0,-27 20 0 0,27-20 0 0,0 0 0 0,0 0 0 16,-9 29 0-16,9-29 0 0,0 0 0 0,0 0 0 0,11 33 0 15,-11-33 0-15,0 0 0 0,0 0 0 16,44 36 0-16,-44-36 0 0,0 0 0 0,0 0 0 0,40 24 0 0</inkml:trace>
  <inkml:trace contextRef="#ctx0" brushRef="#br0" timeOffset="47047.64">12383 9908 2048 0,'0'0'0'0,"0"0"0"0,0 1 0 0,0-1 0 0,0 0 0 0,0 0 0 0,-3 2 0 16,3-2 0-16,0 0 0 0,0 0 0 0,-11 19 0 0,11-19 0 0,0 0 0 16,0 0 0-16,-19 38 0 0,19-38 0 0,0 0 0 0,0 0 0 15,-32 56 0-15,32-56 0 0,0 0 0 0,0 0 0 0,-49 75 0 16,49-75 0-16,0 0 0 0,0 0 0 0,-59 77 0 0,59-77 0 0,0 0 0 16,0 0 0-16,-59 63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E58FB-9AC6-42A4-B535-6E3E312CFC02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3BB08-7E1B-4E50-BA8C-3EEFED832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901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1358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669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1EC474-50BC-2F3C-3663-14EE58BA18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AD2091-E50D-FDAD-FCE2-05493960E4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3AEF9F-BF83-4E86-729A-1FF17D99C7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235138-EBB3-EA26-14CE-64C098D8D3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9228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ED294-58E8-40C7-2953-8832D54017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E0483A-6B52-FE02-2061-20EDCF02CB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D28623-610C-49D3-63E4-1C17872661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F59A27-19E6-56C8-8F3A-0FF730AA93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62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customXml" Target="../ink/ink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81859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/>
              <a:t>Colons and semi colons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E75175-D724-18B4-9EA9-9AAF7C3A92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0347" y="2127280"/>
            <a:ext cx="2284446" cy="29548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4351B8-9D14-16EF-DEF4-F34812D3C9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8299" y="2127280"/>
            <a:ext cx="2394473" cy="295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>
            <a:normAutofit fontScale="90000"/>
          </a:bodyPr>
          <a:lstStyle/>
          <a:p>
            <a:r>
              <a:rPr lang="en-GB" u="sng"/>
              <a:t>What are the jobs for colons and semi colons?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5087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34328E1-74F9-C22A-ACBC-7ED486218524}"/>
                  </a:ext>
                </a:extLst>
              </p14:cNvPr>
              <p14:cNvContentPartPr/>
              <p14:nvPr/>
            </p14:nvContentPartPr>
            <p14:xfrm>
              <a:off x="2754814" y="688675"/>
              <a:ext cx="360" cy="36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34328E1-74F9-C22A-ACBC-7ED48621852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48694" y="682555"/>
                <a:ext cx="12600" cy="12600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198A9DE-A5EC-A0DE-8059-ECA4DE6AC6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519217"/>
              </p:ext>
            </p:extLst>
          </p:nvPr>
        </p:nvGraphicFramePr>
        <p:xfrm>
          <a:off x="1333731" y="1652690"/>
          <a:ext cx="8128000" cy="3418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330687826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8855248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/>
                        <a:t>Colons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/>
                        <a:t>Semi colons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2364305"/>
                  </a:ext>
                </a:extLst>
              </a:tr>
              <a:tr h="277799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487333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AB838FE1-2933-085E-16E5-264CE4278AF6}"/>
                  </a:ext>
                </a:extLst>
              </p14:cNvPr>
              <p14:cNvContentPartPr/>
              <p14:nvPr/>
            </p14:nvContentPartPr>
            <p14:xfrm>
              <a:off x="1577520" y="2431440"/>
              <a:ext cx="5715000" cy="335520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AB838FE1-2933-085E-16E5-264CE4278AF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68160" y="2422080"/>
                <a:ext cx="5733720" cy="3373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6B8CF-1080-6946-B30D-A672A31DE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382" y="365125"/>
            <a:ext cx="11104418" cy="1325563"/>
          </a:xfrm>
        </p:spPr>
        <p:txBody>
          <a:bodyPr/>
          <a:lstStyle/>
          <a:p>
            <a:r>
              <a:rPr lang="en-GB"/>
              <a:t>Today we are looking at marking the boundary between independent clauses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EED0B-94AB-6EDD-A724-6C378F7ECC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5" y="187312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/>
              <a:t>We know a colon and a semi colon can replace a full stop.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For example: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It was raining heavily; the match was cancelled.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He knew the answer: he had revised carefully.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5E7F31-5D6E-9FA0-6069-7F1F3863D7F0}"/>
              </a:ext>
            </a:extLst>
          </p:cNvPr>
          <p:cNvSpPr txBox="1"/>
          <p:nvPr/>
        </p:nvSpPr>
        <p:spPr>
          <a:xfrm>
            <a:off x="8930244" y="2867472"/>
            <a:ext cx="2766951" cy="3539430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/>
              <a:t>We want to connect the sentences as they are closely related so we are looking for where the full stop would go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698823C3-9B98-836C-72D3-D65D21E4633F}"/>
                  </a:ext>
                </a:extLst>
              </p14:cNvPr>
              <p14:cNvContentPartPr/>
              <p14:nvPr/>
            </p14:nvContentPartPr>
            <p14:xfrm>
              <a:off x="212400" y="4142880"/>
              <a:ext cx="398520" cy="226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698823C3-9B98-836C-72D3-D65D21E4633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3040" y="4133520"/>
                <a:ext cx="417240" cy="41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17944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8045A-5FF3-781C-4EFB-613A20DFC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434" y="156120"/>
            <a:ext cx="10515600" cy="1325563"/>
          </a:xfrm>
        </p:spPr>
        <p:txBody>
          <a:bodyPr/>
          <a:lstStyle/>
          <a:p>
            <a:r>
              <a:rPr lang="en-GB"/>
              <a:t>Where could a colon or semi colon go in the sentences below?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53C91C2-113F-E8B8-DA8B-969497BE1C0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53192" y="2160331"/>
            <a:ext cx="12094978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3200">
                <a:latin typeface="Arial"/>
                <a:cs typeface="Arial"/>
              </a:rPr>
              <a:t>Finishing my homework meant one thing I could watch 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effectLst/>
                <a:latin typeface="Arial"/>
                <a:cs typeface="Arial"/>
              </a:rPr>
              <a:t>television.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sun was shining we decided to go to the park.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3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She was very tired she still finished the race.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3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 loves reading his sister prefers drawing.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829F9859-1EAD-2E90-BE25-A47A8167D003}"/>
                  </a:ext>
                </a:extLst>
              </p14:cNvPr>
              <p14:cNvContentPartPr/>
              <p14:nvPr/>
            </p14:nvContentPartPr>
            <p14:xfrm>
              <a:off x="4357080" y="2402280"/>
              <a:ext cx="3703680" cy="12841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829F9859-1EAD-2E90-BE25-A47A8167D00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347720" y="2392920"/>
                <a:ext cx="3722400" cy="1302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298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/>
              <a:t>Insert a semi colon in the correct place in the sentence below.</a:t>
            </a:r>
          </a:p>
          <a:p>
            <a:pPr>
              <a:buNone/>
            </a:pPr>
            <a:br>
              <a:rPr lang="en-GB"/>
            </a:br>
            <a:r>
              <a:rPr lang="en-GB" sz="4400"/>
              <a:t>I went home I ate dinner.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889C1E-6B78-83DC-D948-D66D261196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FFFDD-05D7-640E-54CC-A5C8F31B6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2B94F-4A1A-09BC-B274-F9EC4F963D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/>
              <a:t>Insert a semi colon in the correct place in the sentence below.</a:t>
            </a:r>
          </a:p>
          <a:p>
            <a:pPr>
              <a:buNone/>
            </a:pPr>
            <a:br>
              <a:rPr lang="en-GB"/>
            </a:br>
            <a:r>
              <a:rPr lang="en-GB" sz="4000"/>
              <a:t>She studied hard she passed the test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052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19E5FF-3DB4-088B-ECE5-36DE7DFDF2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3CD2D-4348-DE35-53E0-F08FE2373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24E390-326B-1232-C1DB-B84DC484A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/>
              <a:t>Insert a colon in the correct place in the sentence below.</a:t>
            </a:r>
          </a:p>
          <a:p>
            <a:pPr>
              <a:buNone/>
            </a:pPr>
            <a:br>
              <a:rPr lang="en-GB"/>
            </a:br>
            <a:r>
              <a:rPr lang="en-GB" sz="4000"/>
              <a:t>She was nervous she still gave a great speech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813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/>
              <a:t>What piece of punctuation could go in the box below?</a:t>
            </a:r>
          </a:p>
          <a:p>
            <a:pPr marL="0" indent="0">
              <a:buNone/>
            </a:pPr>
            <a:endParaRPr lang="en-GB" b="1"/>
          </a:p>
          <a:p>
            <a:pPr marL="0" indent="0">
              <a:buNone/>
            </a:pPr>
            <a:r>
              <a:rPr lang="en-GB"/>
              <a:t>The wind was strong               the trees bent in the storm.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A5E2621-9867-D4F7-5910-8BD360A069BC}"/>
              </a:ext>
            </a:extLst>
          </p:cNvPr>
          <p:cNvSpPr/>
          <p:nvPr/>
        </p:nvSpPr>
        <p:spPr>
          <a:xfrm>
            <a:off x="4156363" y="2766951"/>
            <a:ext cx="890650" cy="8550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Stick the sheet in </a:t>
            </a:r>
          </a:p>
          <a:p>
            <a:r>
              <a:rPr lang="en-GB"/>
              <a:t>Complete it </a:t>
            </a:r>
          </a:p>
          <a:p>
            <a:r>
              <a:rPr lang="en-GB"/>
              <a:t>Get it marked </a:t>
            </a:r>
          </a:p>
          <a:p>
            <a:r>
              <a:rPr lang="en-GB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52596A2-91F6-4066-AA97-F0C55ABA9CCB}">
  <ds:schemaRefs>
    <ds:schemaRef ds:uri="50a9a6e3-a2d9-47de-873a-7678799a3568"/>
    <ds:schemaRef ds:uri="6ff4603a-398c-4165-b1da-8c08ff1d4042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ADD7CB-2443-4B1B-8E89-F7896E686063}">
  <ds:schemaRefs>
    <ds:schemaRef ds:uri="50a9a6e3-a2d9-47de-873a-7678799a3568"/>
    <ds:schemaRef ds:uri="6ff4603a-398c-4165-b1da-8c08ff1d404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9</Slides>
  <Notes>4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Colons and semi colons</vt:lpstr>
      <vt:lpstr>What are the jobs for colons and semi colons?</vt:lpstr>
      <vt:lpstr>Today we are looking at marking the boundary between independent clauses</vt:lpstr>
      <vt:lpstr>Where could a colon or semi colon go in the sentences below?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revision>1</cp:revision>
  <dcterms:created xsi:type="dcterms:W3CDTF">2026-02-13T14:44:34Z</dcterms:created>
  <dcterms:modified xsi:type="dcterms:W3CDTF">2026-04-16T10:15:28Z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