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89" r:id="rId8"/>
    <p:sldId id="283" r:id="rId9"/>
    <p:sldId id="284" r:id="rId10"/>
    <p:sldId id="286" r:id="rId11"/>
    <p:sldId id="25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15CB35-5C32-417F-90F4-69F16ACBF426}" v="327" dt="2026-03-03T09:52:22.929"/>
    <p1510:client id="{A237D0AB-215C-565E-CC26-38CB9FB6D486}" v="377" dt="2026-03-03T20:27:35.9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S::e.jones@springwood.hants.sch.uk::d871a531-438d-4e91-81ec-befa55583ca5" providerId="AD" clId="Web-{0E32BCD2-90ED-F5A9-93CA-150213487F97}"/>
    <pc:docChg chg="delSld modSld">
      <pc:chgData name="Elisabeth Jones" userId="S::e.jones@springwood.hants.sch.uk::d871a531-438d-4e91-81ec-befa55583ca5" providerId="AD" clId="Web-{0E32BCD2-90ED-F5A9-93CA-150213487F97}" dt="2026-02-20T11:38:21.505" v="252"/>
      <pc:docMkLst>
        <pc:docMk/>
      </pc:docMkLst>
      <pc:sldChg chg="modSp">
        <pc:chgData name="Elisabeth Jones" userId="S::e.jones@springwood.hants.sch.uk::d871a531-438d-4e91-81ec-befa55583ca5" providerId="AD" clId="Web-{0E32BCD2-90ED-F5A9-93CA-150213487F97}" dt="2026-02-20T11:22:00.865" v="2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0E32BCD2-90ED-F5A9-93CA-150213487F97}" dt="2026-02-20T11:22:00.865" v="2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modSp addAnim delAnim">
        <pc:chgData name="Elisabeth Jones" userId="S::e.jones@springwood.hants.sch.uk::d871a531-438d-4e91-81ec-befa55583ca5" providerId="AD" clId="Web-{0E32BCD2-90ED-F5A9-93CA-150213487F97}" dt="2026-02-20T11:37:54.065" v="248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0E32BCD2-90ED-F5A9-93CA-150213487F97}" dt="2026-02-20T11:22:06.959" v="3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29:07.176" v="95" actId="20577"/>
          <ac:spMkLst>
            <pc:docMk/>
            <pc:sldMk cId="472370712" sldId="257"/>
            <ac:spMk id="3" creationId="{71486D87-F00C-96AA-C3D1-D83BAEA3D58C}"/>
          </ac:spMkLst>
        </pc:spChg>
      </pc:sldChg>
      <pc:sldChg chg="modSp addAnim delAnim">
        <pc:chgData name="Elisabeth Jones" userId="S::e.jones@springwood.hants.sch.uk::d871a531-438d-4e91-81ec-befa55583ca5" providerId="AD" clId="Web-{0E32BCD2-90ED-F5A9-93CA-150213487F97}" dt="2026-02-20T11:38:04.832" v="249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0E32BCD2-90ED-F5A9-93CA-150213487F97}" dt="2026-02-20T11:29:40.271" v="111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31:31.586" v="144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2.802" v="250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0E32BCD2-90ED-F5A9-93CA-150213487F97}" dt="2026-02-20T11:33:04.479" v="174" actId="1076"/>
          <ac:spMkLst>
            <pc:docMk/>
            <pc:sldMk cId="3376033298" sldId="283"/>
            <ac:spMk id="2" creationId="{6136067C-45DE-1CDA-1C1B-F4A60CA511AF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32:59.759" v="173" actId="14100"/>
          <ac:spMkLst>
            <pc:docMk/>
            <pc:sldMk cId="3376033298" sldId="283"/>
            <ac:spMk id="3" creationId="{8CF16068-23A5-B64E-591D-CF07C3EBDE6E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7.114" v="251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0E32BCD2-90ED-F5A9-93CA-150213487F97}" dt="2026-02-20T11:37:38.548" v="247" actId="20577"/>
          <ac:spMkLst>
            <pc:docMk/>
            <pc:sldMk cId="1870567175" sldId="284"/>
            <ac:spMk id="3" creationId="{C622BB1D-91A2-C246-88DA-0AE7D9EE9FAF}"/>
          </ac:spMkLst>
        </pc:spChg>
      </pc:sldChg>
    </pc:docChg>
  </pc:docChgLst>
  <pc:docChgLst>
    <pc:chgData name="Elisabeth Jones" userId="S::e.jones@springwood.hants.sch.uk::d871a531-438d-4e91-81ec-befa55583ca5" providerId="AD" clId="Web-{A237D0AB-215C-565E-CC26-38CB9FB6D486}"/>
    <pc:docChg chg="addSld delSld modSld">
      <pc:chgData name="Elisabeth Jones" userId="S::e.jones@springwood.hants.sch.uk::d871a531-438d-4e91-81ec-befa55583ca5" providerId="AD" clId="Web-{A237D0AB-215C-565E-CC26-38CB9FB6D486}" dt="2026-03-03T20:27:35.949" v="383" actId="1076"/>
      <pc:docMkLst>
        <pc:docMk/>
      </pc:docMkLst>
      <pc:sldChg chg="addSp delSp modSp">
        <pc:chgData name="Elisabeth Jones" userId="S::e.jones@springwood.hants.sch.uk::d871a531-438d-4e91-81ec-befa55583ca5" providerId="AD" clId="Web-{A237D0AB-215C-565E-CC26-38CB9FB6D486}" dt="2026-03-03T20:27:35.949" v="383" actId="1076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A237D0AB-215C-565E-CC26-38CB9FB6D486}" dt="2026-03-03T20:27:30.590" v="380" actId="1076"/>
          <ac:spMkLst>
            <pc:docMk/>
            <pc:sldMk cId="4264571299" sldId="256"/>
            <ac:spMk id="2" creationId="{5EAF43B6-E28A-9153-BAC7-03FB8787E8FC}"/>
          </ac:spMkLst>
        </pc:spChg>
        <pc:picChg chg="del">
          <ac:chgData name="Elisabeth Jones" userId="S::e.jones@springwood.hants.sch.uk::d871a531-438d-4e91-81ec-befa55583ca5" providerId="AD" clId="Web-{A237D0AB-215C-565E-CC26-38CB9FB6D486}" dt="2026-03-03T20:10:48.705" v="0"/>
          <ac:picMkLst>
            <pc:docMk/>
            <pc:sldMk cId="4264571299" sldId="256"/>
            <ac:picMk id="3" creationId="{DA45BE5F-632D-FE71-E61F-DBD0622AF921}"/>
          </ac:picMkLst>
        </pc:picChg>
        <pc:picChg chg="add mod">
          <ac:chgData name="Elisabeth Jones" userId="S::e.jones@springwood.hants.sch.uk::d871a531-438d-4e91-81ec-befa55583ca5" providerId="AD" clId="Web-{A237D0AB-215C-565E-CC26-38CB9FB6D486}" dt="2026-03-03T20:27:35.949" v="383" actId="1076"/>
          <ac:picMkLst>
            <pc:docMk/>
            <pc:sldMk cId="4264571299" sldId="256"/>
            <ac:picMk id="4" creationId="{6BBDFEC8-AAEE-2C86-0C61-BA1397D7E796}"/>
          </ac:picMkLst>
        </pc:picChg>
      </pc:sldChg>
      <pc:sldChg chg="addSp delSp modSp">
        <pc:chgData name="Elisabeth Jones" userId="S::e.jones@springwood.hants.sch.uk::d871a531-438d-4e91-81ec-befa55583ca5" providerId="AD" clId="Web-{A237D0AB-215C-565E-CC26-38CB9FB6D486}" dt="2026-03-03T20:16:20.746" v="146" actId="14100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A237D0AB-215C-565E-CC26-38CB9FB6D486}" dt="2026-03-03T20:11:04.643" v="12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A237D0AB-215C-565E-CC26-38CB9FB6D486}" dt="2026-03-03T20:15:26.603" v="124" actId="1076"/>
          <ac:spMkLst>
            <pc:docMk/>
            <pc:sldMk cId="472370712" sldId="257"/>
            <ac:spMk id="3" creationId="{71486D87-F00C-96AA-C3D1-D83BAEA3D58C}"/>
          </ac:spMkLst>
        </pc:spChg>
        <pc:picChg chg="del">
          <ac:chgData name="Elisabeth Jones" userId="S::e.jones@springwood.hants.sch.uk::d871a531-438d-4e91-81ec-befa55583ca5" providerId="AD" clId="Web-{A237D0AB-215C-565E-CC26-38CB9FB6D486}" dt="2026-03-03T20:10:59.299" v="9"/>
          <ac:picMkLst>
            <pc:docMk/>
            <pc:sldMk cId="472370712" sldId="257"/>
            <ac:picMk id="4" creationId="{71E799A1-CFDE-499F-83A3-AE4F9F7E29B6}"/>
          </ac:picMkLst>
        </pc:picChg>
        <pc:picChg chg="del">
          <ac:chgData name="Elisabeth Jones" userId="S::e.jones@springwood.hants.sch.uk::d871a531-438d-4e91-81ec-befa55583ca5" providerId="AD" clId="Web-{A237D0AB-215C-565E-CC26-38CB9FB6D486}" dt="2026-03-03T20:11:22.132" v="43"/>
          <ac:picMkLst>
            <pc:docMk/>
            <pc:sldMk cId="472370712" sldId="257"/>
            <ac:picMk id="6" creationId="{7B4800DF-CDB2-0D5E-AB08-477E63D97728}"/>
          </ac:picMkLst>
        </pc:picChg>
        <pc:picChg chg="add mod modCrop">
          <ac:chgData name="Elisabeth Jones" userId="S::e.jones@springwood.hants.sch.uk::d871a531-438d-4e91-81ec-befa55583ca5" providerId="AD" clId="Web-{A237D0AB-215C-565E-CC26-38CB9FB6D486}" dt="2026-03-03T20:15:56.573" v="136" actId="1076"/>
          <ac:picMkLst>
            <pc:docMk/>
            <pc:sldMk cId="472370712" sldId="257"/>
            <ac:picMk id="7" creationId="{38971FEC-5F6F-46FE-B73B-AF8B08E2ED50}"/>
          </ac:picMkLst>
        </pc:picChg>
        <pc:picChg chg="add mod modCrop">
          <ac:chgData name="Elisabeth Jones" userId="S::e.jones@springwood.hants.sch.uk::d871a531-438d-4e91-81ec-befa55583ca5" providerId="AD" clId="Web-{A237D0AB-215C-565E-CC26-38CB9FB6D486}" dt="2026-03-03T20:15:53.135" v="134" actId="1076"/>
          <ac:picMkLst>
            <pc:docMk/>
            <pc:sldMk cId="472370712" sldId="257"/>
            <ac:picMk id="9" creationId="{A2D31AE4-1194-B7AD-EEB9-070666727230}"/>
          </ac:picMkLst>
        </pc:picChg>
        <pc:picChg chg="add mod modCrop">
          <ac:chgData name="Elisabeth Jones" userId="S::e.jones@springwood.hants.sch.uk::d871a531-438d-4e91-81ec-befa55583ca5" providerId="AD" clId="Web-{A237D0AB-215C-565E-CC26-38CB9FB6D486}" dt="2026-03-03T20:16:09.777" v="141" actId="14100"/>
          <ac:picMkLst>
            <pc:docMk/>
            <pc:sldMk cId="472370712" sldId="257"/>
            <ac:picMk id="11" creationId="{F10CC733-188B-BFDA-570A-38A434561FCC}"/>
          </ac:picMkLst>
        </pc:picChg>
        <pc:picChg chg="add mod modCrop">
          <ac:chgData name="Elisabeth Jones" userId="S::e.jones@springwood.hants.sch.uk::d871a531-438d-4e91-81ec-befa55583ca5" providerId="AD" clId="Web-{A237D0AB-215C-565E-CC26-38CB9FB6D486}" dt="2026-03-03T20:16:20.746" v="146" actId="14100"/>
          <ac:picMkLst>
            <pc:docMk/>
            <pc:sldMk cId="472370712" sldId="257"/>
            <ac:picMk id="13" creationId="{E562B39B-71D1-F8D2-D776-5FBCB98DD91B}"/>
          </ac:picMkLst>
        </pc:picChg>
      </pc:sldChg>
      <pc:sldChg chg="delSp modSp addAnim delAnim">
        <pc:chgData name="Elisabeth Jones" userId="S::e.jones@springwood.hants.sch.uk::d871a531-438d-4e91-81ec-befa55583ca5" providerId="AD" clId="Web-{A237D0AB-215C-565E-CC26-38CB9FB6D486}" dt="2026-03-03T20:18:36.345" v="194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A237D0AB-215C-565E-CC26-38CB9FB6D486}" dt="2026-03-03T20:16:35.231" v="169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A237D0AB-215C-565E-CC26-38CB9FB6D486}" dt="2026-03-03T20:18:30.532" v="193" actId="20577"/>
          <ac:spMkLst>
            <pc:docMk/>
            <pc:sldMk cId="3933183632" sldId="258"/>
            <ac:spMk id="3" creationId="{179DD3AB-7292-7420-EEB3-410CEBCFF384}"/>
          </ac:spMkLst>
        </pc:spChg>
        <pc:picChg chg="del">
          <ac:chgData name="Elisabeth Jones" userId="S::e.jones@springwood.hants.sch.uk::d871a531-438d-4e91-81ec-befa55583ca5" providerId="AD" clId="Web-{A237D0AB-215C-565E-CC26-38CB9FB6D486}" dt="2026-03-03T20:16:37.200" v="170"/>
          <ac:picMkLst>
            <pc:docMk/>
            <pc:sldMk cId="3933183632" sldId="258"/>
            <ac:picMk id="6" creationId="{A92471D4-3C82-B0C5-F3AB-A80A0E943DAB}"/>
          </ac:picMkLst>
        </pc:picChg>
      </pc:sldChg>
      <pc:sldChg chg="modSp">
        <pc:chgData name="Elisabeth Jones" userId="S::e.jones@springwood.hants.sch.uk::d871a531-438d-4e91-81ec-befa55583ca5" providerId="AD" clId="Web-{A237D0AB-215C-565E-CC26-38CB9FB6D486}" dt="2026-03-03T20:20:13.739" v="280" actId="20577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A237D0AB-215C-565E-CC26-38CB9FB6D486}" dt="2026-03-03T20:20:13.739" v="280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modSp">
        <pc:chgData name="Elisabeth Jones" userId="S::e.jones@springwood.hants.sch.uk::d871a531-438d-4e91-81ec-befa55583ca5" providerId="AD" clId="Web-{A237D0AB-215C-565E-CC26-38CB9FB6D486}" dt="2026-03-03T20:20:44.317" v="286" actId="20577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A237D0AB-215C-565E-CC26-38CB9FB6D486}" dt="2026-03-03T20:20:44.317" v="286" actId="20577"/>
          <ac:spMkLst>
            <pc:docMk/>
            <pc:sldMk cId="1870567175" sldId="284"/>
            <ac:spMk id="3" creationId="{C622BB1D-91A2-C246-88DA-0AE7D9EE9FAF}"/>
          </ac:spMkLst>
        </pc:spChg>
      </pc:sldChg>
      <pc:sldChg chg="modSp">
        <pc:chgData name="Elisabeth Jones" userId="S::e.jones@springwood.hants.sch.uk::d871a531-438d-4e91-81ec-befa55583ca5" providerId="AD" clId="Web-{A237D0AB-215C-565E-CC26-38CB9FB6D486}" dt="2026-03-03T20:21:16.037" v="299" actId="20577"/>
        <pc:sldMkLst>
          <pc:docMk/>
          <pc:sldMk cId="4240630820" sldId="286"/>
        </pc:sldMkLst>
        <pc:spChg chg="mod">
          <ac:chgData name="Elisabeth Jones" userId="S::e.jones@springwood.hants.sch.uk::d871a531-438d-4e91-81ec-befa55583ca5" providerId="AD" clId="Web-{A237D0AB-215C-565E-CC26-38CB9FB6D486}" dt="2026-03-03T20:21:16.037" v="299" actId="20577"/>
          <ac:spMkLst>
            <pc:docMk/>
            <pc:sldMk cId="4240630820" sldId="286"/>
            <ac:spMk id="3" creationId="{52340BC9-223A-4586-7722-EA583E59109B}"/>
          </ac:spMkLst>
        </pc:spChg>
      </pc:sldChg>
      <pc:sldChg chg="addSp delSp modSp new del">
        <pc:chgData name="Elisabeth Jones" userId="S::e.jones@springwood.hants.sch.uk::d871a531-438d-4e91-81ec-befa55583ca5" providerId="AD" clId="Web-{A237D0AB-215C-565E-CC26-38CB9FB6D486}" dt="2026-03-03T20:16:22.637" v="147"/>
        <pc:sldMkLst>
          <pc:docMk/>
          <pc:sldMk cId="198025704" sldId="287"/>
        </pc:sldMkLst>
        <pc:spChg chg="mod">
          <ac:chgData name="Elisabeth Jones" userId="S::e.jones@springwood.hants.sch.uk::d871a531-438d-4e91-81ec-befa55583ca5" providerId="AD" clId="Web-{A237D0AB-215C-565E-CC26-38CB9FB6D486}" dt="2026-03-03T20:13:08.515" v="93" actId="20577"/>
          <ac:spMkLst>
            <pc:docMk/>
            <pc:sldMk cId="198025704" sldId="287"/>
            <ac:spMk id="2" creationId="{AD6CA4B0-1A18-D37C-C810-26DF5190BDCD}"/>
          </ac:spMkLst>
        </pc:spChg>
        <pc:spChg chg="del">
          <ac:chgData name="Elisabeth Jones" userId="S::e.jones@springwood.hants.sch.uk::d871a531-438d-4e91-81ec-befa55583ca5" providerId="AD" clId="Web-{A237D0AB-215C-565E-CC26-38CB9FB6D486}" dt="2026-03-03T20:13:10.859" v="94"/>
          <ac:spMkLst>
            <pc:docMk/>
            <pc:sldMk cId="198025704" sldId="287"/>
            <ac:spMk id="3" creationId="{1D611C50-4681-29EE-7815-CD8E49356335}"/>
          </ac:spMkLst>
        </pc:spChg>
        <pc:picChg chg="add mod ord modCrop">
          <ac:chgData name="Elisabeth Jones" userId="S::e.jones@springwood.hants.sch.uk::d871a531-438d-4e91-81ec-befa55583ca5" providerId="AD" clId="Web-{A237D0AB-215C-565E-CC26-38CB9FB6D486}" dt="2026-03-03T20:14:11.254" v="109" actId="14100"/>
          <ac:picMkLst>
            <pc:docMk/>
            <pc:sldMk cId="198025704" sldId="287"/>
            <ac:picMk id="4" creationId="{BC6DAB78-2AB4-F560-E288-D354722C3D5B}"/>
          </ac:picMkLst>
        </pc:picChg>
        <pc:picChg chg="add mod modCrop">
          <ac:chgData name="Elisabeth Jones" userId="S::e.jones@springwood.hants.sch.uk::d871a531-438d-4e91-81ec-befa55583ca5" providerId="AD" clId="Web-{A237D0AB-215C-565E-CC26-38CB9FB6D486}" dt="2026-03-03T20:14:17.786" v="111" actId="1076"/>
          <ac:picMkLst>
            <pc:docMk/>
            <pc:sldMk cId="198025704" sldId="287"/>
            <ac:picMk id="5" creationId="{E8E1403D-8968-2492-64F5-45D2AB5B0894}"/>
          </ac:picMkLst>
        </pc:picChg>
      </pc:sldChg>
      <pc:sldChg chg="addSp delSp modSp new del">
        <pc:chgData name="Elisabeth Jones" userId="S::e.jones@springwood.hants.sch.uk::d871a531-438d-4e91-81ec-befa55583ca5" providerId="AD" clId="Web-{A237D0AB-215C-565E-CC26-38CB9FB6D486}" dt="2026-03-03T20:23:58.634" v="314"/>
        <pc:sldMkLst>
          <pc:docMk/>
          <pc:sldMk cId="2561259086" sldId="287"/>
        </pc:sldMkLst>
        <pc:spChg chg="mod">
          <ac:chgData name="Elisabeth Jones" userId="S::e.jones@springwood.hants.sch.uk::d871a531-438d-4e91-81ec-befa55583ca5" providerId="AD" clId="Web-{A237D0AB-215C-565E-CC26-38CB9FB6D486}" dt="2026-03-03T20:19:15.471" v="223" actId="20577"/>
          <ac:spMkLst>
            <pc:docMk/>
            <pc:sldMk cId="2561259086" sldId="287"/>
            <ac:spMk id="2" creationId="{B3E947E7-31E0-4530-70A3-0E08F7B9F06E}"/>
          </ac:spMkLst>
        </pc:spChg>
        <pc:spChg chg="add del mod">
          <ac:chgData name="Elisabeth Jones" userId="S::e.jones@springwood.hants.sch.uk::d871a531-438d-4e91-81ec-befa55583ca5" providerId="AD" clId="Web-{A237D0AB-215C-565E-CC26-38CB9FB6D486}" dt="2026-03-03T20:23:45.977" v="308" actId="20577"/>
          <ac:spMkLst>
            <pc:docMk/>
            <pc:sldMk cId="2561259086" sldId="287"/>
            <ac:spMk id="3" creationId="{A6434541-F71B-948E-4F41-092D6F735C24}"/>
          </ac:spMkLst>
        </pc:spChg>
        <pc:picChg chg="add del mod ord">
          <ac:chgData name="Elisabeth Jones" userId="S::e.jones@springwood.hants.sch.uk::d871a531-438d-4e91-81ec-befa55583ca5" providerId="AD" clId="Web-{A237D0AB-215C-565E-CC26-38CB9FB6D486}" dt="2026-03-03T20:23:38.915" v="303"/>
          <ac:picMkLst>
            <pc:docMk/>
            <pc:sldMk cId="2561259086" sldId="287"/>
            <ac:picMk id="4" creationId="{4F7392A1-A684-444D-D446-B38EE2D4CF53}"/>
          </ac:picMkLst>
        </pc:picChg>
      </pc:sldChg>
      <pc:sldChg chg="add del replId">
        <pc:chgData name="Elisabeth Jones" userId="S::e.jones@springwood.hants.sch.uk::d871a531-438d-4e91-81ec-befa55583ca5" providerId="AD" clId="Web-{A237D0AB-215C-565E-CC26-38CB9FB6D486}" dt="2026-03-03T20:23:57.337" v="313"/>
        <pc:sldMkLst>
          <pc:docMk/>
          <pc:sldMk cId="3121962478" sldId="288"/>
        </pc:sldMkLst>
      </pc:sldChg>
      <pc:sldChg chg="modSp add replId addAnim">
        <pc:chgData name="Elisabeth Jones" userId="S::e.jones@springwood.hants.sch.uk::d871a531-438d-4e91-81ec-befa55583ca5" providerId="AD" clId="Web-{A237D0AB-215C-565E-CC26-38CB9FB6D486}" dt="2026-03-03T20:25:05.541" v="373"/>
        <pc:sldMkLst>
          <pc:docMk/>
          <pc:sldMk cId="1148301926" sldId="289"/>
        </pc:sldMkLst>
        <pc:spChg chg="mod">
          <ac:chgData name="Elisabeth Jones" userId="S::e.jones@springwood.hants.sch.uk::d871a531-438d-4e91-81ec-befa55583ca5" providerId="AD" clId="Web-{A237D0AB-215C-565E-CC26-38CB9FB6D486}" dt="2026-03-03T20:24:36.337" v="372" actId="20577"/>
          <ac:spMkLst>
            <pc:docMk/>
            <pc:sldMk cId="1148301926" sldId="289"/>
            <ac:spMk id="3" creationId="{3ED254F7-362F-22AB-2BB1-BD7BA89214D4}"/>
          </ac:spMkLst>
        </pc:spChg>
      </pc:sldChg>
      <pc:sldChg chg="add del replId">
        <pc:chgData name="Elisabeth Jones" userId="S::e.jones@springwood.hants.sch.uk::d871a531-438d-4e91-81ec-befa55583ca5" providerId="AD" clId="Web-{A237D0AB-215C-565E-CC26-38CB9FB6D486}" dt="2026-03-03T20:23:52.462" v="311"/>
        <pc:sldMkLst>
          <pc:docMk/>
          <pc:sldMk cId="2821322900" sldId="289"/>
        </pc:sldMkLst>
      </pc:sldChg>
    </pc:docChg>
  </pc:docChgLst>
  <pc:docChgLst>
    <pc:chgData clId="Web-{AFFE4A56-9175-8765-6FFB-74AAFFF69B84}"/>
    <pc:docChg chg="modSld">
      <pc:chgData name="" userId="" providerId="" clId="Web-{AFFE4A56-9175-8765-6FFB-74AAFFF69B84}" dt="2026-02-14T10:30:19.243" v="1" actId="14100"/>
      <pc:docMkLst>
        <pc:docMk/>
      </pc:docMkLst>
      <pc:sldChg chg="modSp">
        <pc:chgData name="" userId="" providerId="" clId="Web-{AFFE4A56-9175-8765-6FFB-74AAFFF69B84}" dt="2026-02-14T10:30:19.243" v="1" actId="14100"/>
        <pc:sldMkLst>
          <pc:docMk/>
          <pc:sldMk cId="472370712" sldId="257"/>
        </pc:sldMkLst>
        <pc:spChg chg="mod">
          <ac:chgData name="" userId="" providerId="" clId="Web-{AFFE4A56-9175-8765-6FFB-74AAFFF69B84}" dt="2026-02-14T10:30:19.243" v="1" actId="14100"/>
          <ac:spMkLst>
            <pc:docMk/>
            <pc:sldMk cId="472370712" sldId="257"/>
            <ac:spMk id="3" creationId="{71486D87-F00C-96AA-C3D1-D83BAEA3D58C}"/>
          </ac:spMkLst>
        </pc:spChg>
      </pc:sldChg>
    </pc:docChg>
  </pc:docChgLst>
  <pc:docChgLst>
    <pc:chgData name="Elisabeth Jones" userId="S::e.jones@springwood.hants.sch.uk::d871a531-438d-4e91-81ec-befa55583ca5" providerId="AD" clId="Web-{6A734E6A-E487-0ED4-16B1-9E98CA64A988}"/>
    <pc:docChg chg="modSld">
      <pc:chgData name="Elisabeth Jones" userId="S::e.jones@springwood.hants.sch.uk::d871a531-438d-4e91-81ec-befa55583ca5" providerId="AD" clId="Web-{6A734E6A-E487-0ED4-16B1-9E98CA64A988}" dt="2026-02-20T11:46:35.353" v="72" actId="20577"/>
      <pc:docMkLst>
        <pc:docMk/>
      </pc:docMkLst>
      <pc:sldChg chg="addSp modSp">
        <pc:chgData name="Elisabeth Jones" userId="S::e.jones@springwood.hants.sch.uk::d871a531-438d-4e91-81ec-befa55583ca5" providerId="AD" clId="Web-{6A734E6A-E487-0ED4-16B1-9E98CA64A988}" dt="2026-02-20T11:42:20.741" v="8" actId="1076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6A734E6A-E487-0ED4-16B1-9E98CA64A988}" dt="2026-02-20T11:42:19.553" v="7" actId="1076"/>
          <ac:spMkLst>
            <pc:docMk/>
            <pc:sldMk cId="4264571299" sldId="256"/>
            <ac:spMk id="2" creationId="{5EAF43B6-E28A-9153-BAC7-03FB8787E8FC}"/>
          </ac:spMkLst>
        </pc:spChg>
      </pc:sldChg>
      <pc:sldChg chg="addSp modSp">
        <pc:chgData name="Elisabeth Jones" userId="S::e.jones@springwood.hants.sch.uk::d871a531-438d-4e91-81ec-befa55583ca5" providerId="AD" clId="Web-{6A734E6A-E487-0ED4-16B1-9E98CA64A988}" dt="2026-02-20T11:44:33.741" v="39" actId="1076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6A734E6A-E487-0ED4-16B1-9E98CA64A988}" dt="2026-02-20T11:42:31.522" v="15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6A734E6A-E487-0ED4-16B1-9E98CA64A988}" dt="2026-02-20T11:44:17.507" v="34" actId="20577"/>
          <ac:spMkLst>
            <pc:docMk/>
            <pc:sldMk cId="472370712" sldId="257"/>
            <ac:spMk id="3" creationId="{71486D87-F00C-96AA-C3D1-D83BAEA3D58C}"/>
          </ac:spMkLst>
        </pc:spChg>
      </pc:sldChg>
      <pc:sldChg chg="addSp delSp modSp">
        <pc:chgData name="Elisabeth Jones" userId="S::e.jones@springwood.hants.sch.uk::d871a531-438d-4e91-81ec-befa55583ca5" providerId="AD" clId="Web-{6A734E6A-E487-0ED4-16B1-9E98CA64A988}" dt="2026-02-20T11:46:35.353" v="72" actId="20577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6A734E6A-E487-0ED4-16B1-9E98CA64A988}" dt="2026-02-20T11:45:00.523" v="50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6A734E6A-E487-0ED4-16B1-9E98CA64A988}" dt="2026-02-20T11:46:35.353" v="72" actId="20577"/>
          <ac:spMkLst>
            <pc:docMk/>
            <pc:sldMk cId="3933183632" sldId="258"/>
            <ac:spMk id="3" creationId="{179DD3AB-7292-7420-EEB3-410CEBCFF384}"/>
          </ac:spMkLst>
        </pc:spChg>
      </pc:sldChg>
    </pc:docChg>
  </pc:docChgLst>
  <pc:docChgLst>
    <pc:chgData name="Elisabeth Jones" userId="S::e.jones@springwood.hants.sch.uk::d871a531-438d-4e91-81ec-befa55583ca5" providerId="AD" clId="Web-{D65CDA19-F49E-1DFB-EB9A-350C4A43FAA7}"/>
    <pc:docChg chg="addSld delSld modSld">
      <pc:chgData name="Elisabeth Jones" userId="S::e.jones@springwood.hants.sch.uk::d871a531-438d-4e91-81ec-befa55583ca5" providerId="AD" clId="Web-{D65CDA19-F49E-1DFB-EB9A-350C4A43FAA7}" dt="2026-02-20T11:10:27.136" v="419"/>
      <pc:docMkLst>
        <pc:docMk/>
      </pc:docMkLst>
      <pc:sldChg chg="modSp">
        <pc:chgData name="Elisabeth Jones" userId="S::e.jones@springwood.hants.sch.uk::d871a531-438d-4e91-81ec-befa55583ca5" providerId="AD" clId="Web-{D65CDA19-F49E-1DFB-EB9A-350C4A43FAA7}" dt="2026-02-20T10:50:35.419" v="3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D65CDA19-F49E-1DFB-EB9A-350C4A43FAA7}" dt="2026-02-20T10:50:35.419" v="3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addSp delSp modSp add del addAnim delAnim">
        <pc:chgData name="Elisabeth Jones" userId="S::e.jones@springwood.hants.sch.uk::d871a531-438d-4e91-81ec-befa55583ca5" providerId="AD" clId="Web-{D65CDA19-F49E-1DFB-EB9A-350C4A43FAA7}" dt="2026-02-20T11:09:59.947" v="413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D65CDA19-F49E-1DFB-EB9A-350C4A43FAA7}" dt="2026-02-20T10:50:43.887" v="8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0:55:32.090" v="206" actId="1076"/>
          <ac:spMkLst>
            <pc:docMk/>
            <pc:sldMk cId="472370712" sldId="257"/>
            <ac:spMk id="3" creationId="{71486D87-F00C-96AA-C3D1-D83BAEA3D58C}"/>
          </ac:spMkLst>
        </pc:spChg>
      </pc:sldChg>
      <pc:sldChg chg="addSp modSp addAnim delAnim">
        <pc:chgData name="Elisabeth Jones" userId="S::e.jones@springwood.hants.sch.uk::d871a531-438d-4e91-81ec-befa55583ca5" providerId="AD" clId="Web-{D65CDA19-F49E-1DFB-EB9A-350C4A43FAA7}" dt="2026-02-20T11:10:10.447" v="415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D65CDA19-F49E-1DFB-EB9A-350C4A43FAA7}" dt="2026-02-20T11:04:43.697" v="364" actId="1076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1:05:53.026" v="367" actId="14100"/>
          <ac:spMkLst>
            <pc:docMk/>
            <pc:sldMk cId="3933183632" sldId="258"/>
            <ac:spMk id="3" creationId="{179DD3AB-7292-7420-EEB3-410CEBCFF384}"/>
          </ac:spMkLst>
        </pc:spChg>
      </pc:sldChg>
      <pc:sldChg chg="modSp add addAnim delAnim">
        <pc:chgData name="Elisabeth Jones" userId="S::e.jones@springwood.hants.sch.uk::d871a531-438d-4e91-81ec-befa55583ca5" providerId="AD" clId="Web-{D65CDA19-F49E-1DFB-EB9A-350C4A43FAA7}" dt="2026-02-20T11:10:16.198" v="416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D65CDA19-F49E-1DFB-EB9A-350C4A43FAA7}" dt="2026-02-20T11:07:58.342" v="386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modSp add replId addAnim delAnim">
        <pc:chgData name="Elisabeth Jones" userId="S::e.jones@springwood.hants.sch.uk::d871a531-438d-4e91-81ec-befa55583ca5" providerId="AD" clId="Web-{D65CDA19-F49E-1DFB-EB9A-350C4A43FAA7}" dt="2026-02-20T11:10:22.182" v="417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D65CDA19-F49E-1DFB-EB9A-350C4A43FAA7}" dt="2026-02-20T11:08:58.911" v="404" actId="20577"/>
          <ac:spMkLst>
            <pc:docMk/>
            <pc:sldMk cId="1870567175" sldId="284"/>
            <ac:spMk id="3" creationId="{C622BB1D-91A2-C246-88DA-0AE7D9EE9FAF}"/>
          </ac:spMkLst>
        </pc:spChg>
      </pc:sldChg>
    </pc:docChg>
  </pc:docChgLst>
  <pc:docChgLst>
    <pc:chgData name="Elisabeth Jones" userId="S::e.jones@springwood.hants.sch.uk::d871a531-438d-4e91-81ec-befa55583ca5" providerId="AD" clId="Web-{AFFE4A56-9175-8765-6FFB-74AAFFF69B84}"/>
    <pc:docChg chg="addSld modSld modMainMaster">
      <pc:chgData name="Elisabeth Jones" userId="S::e.jones@springwood.hants.sch.uk::d871a531-438d-4e91-81ec-befa55583ca5" providerId="AD" clId="Web-{AFFE4A56-9175-8765-6FFB-74AAFFF69B84}" dt="2026-02-14T10:43:23.491" v="214"/>
      <pc:docMkLst>
        <pc:docMk/>
      </pc:docMkLst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4264571299" sldId="256"/>
        </pc:sldMkLst>
      </pc:sldChg>
      <pc:sldChg chg="modSp mod addAnim">
        <pc:chgData name="Elisabeth Jones" userId="S::e.jones@springwood.hants.sch.uk::d871a531-438d-4e91-81ec-befa55583ca5" providerId="AD" clId="Web-{AFFE4A56-9175-8765-6FFB-74AAFFF69B84}" dt="2026-02-14T10:43:08.193" v="211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AFFE4A56-9175-8765-6FFB-74AAFFF69B84}" dt="2026-02-14T10:43:02.943" v="210" actId="1076"/>
          <ac:spMkLst>
            <pc:docMk/>
            <pc:sldMk cId="472370712" sldId="257"/>
            <ac:spMk id="2" creationId="{7FD01D62-9CF3-454B-FE6E-1E2436A68935}"/>
          </ac:spMkLst>
        </pc:spChg>
      </pc:sldChg>
      <pc:sldChg chg="modSp mod addAnim">
        <pc:chgData name="Elisabeth Jones" userId="S::e.jones@springwood.hants.sch.uk::d871a531-438d-4e91-81ec-befa55583ca5" providerId="AD" clId="Web-{AFFE4A56-9175-8765-6FFB-74AAFFF69B84}" dt="2026-02-14T10:43:17.772" v="213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AFFE4A56-9175-8765-6FFB-74AAFFF69B84}" dt="2026-02-14T10:36:36.601" v="105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60783370" sldId="259"/>
        </pc:sldMkLst>
      </pc:sldChg>
      <pc:sldMasterChg chg="mod setBg modSldLayout">
        <pc:chgData name="Elisabeth Jones" userId="S::e.jones@springwood.hants.sch.uk::d871a531-438d-4e91-81ec-befa55583ca5" providerId="AD" clId="Web-{AFFE4A56-9175-8765-6FFB-74AAFFF69B84}" dt="2026-02-14T10:42:56.928" v="209"/>
        <pc:sldMasterMkLst>
          <pc:docMk/>
          <pc:sldMasterMk cId="2877015029" sldId="2147483648"/>
        </pc:sldMasterMkLst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564727658" sldId="2147483649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896216483" sldId="2147483650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474540211" sldId="2147483651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124799341" sldId="2147483652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09006947" sldId="2147483653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558681141" sldId="2147483654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68633223" sldId="2147483655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357451942" sldId="2147483656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112903242" sldId="2147483657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591441181" sldId="2147483658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4174788858" sldId="2147483659"/>
          </pc:sldLayoutMkLst>
        </pc:sldLayoutChg>
      </pc:sldMasterChg>
    </pc:docChg>
  </pc:docChgLst>
  <pc:docChgLst>
    <pc:chgData name="Helen Craven" userId="4aa42ab4-c8d6-4244-b442-294ffdd6c4d2" providerId="ADAL" clId="{4E6D4145-EFE3-4EE0-A1C1-21DFE133784C}"/>
    <pc:docChg chg="custSel addSld delSld modSld">
      <pc:chgData name="Helen Craven" userId="4aa42ab4-c8d6-4244-b442-294ffdd6c4d2" providerId="ADAL" clId="{4E6D4145-EFE3-4EE0-A1C1-21DFE133784C}" dt="2026-03-03T09:52:22.929" v="331" actId="20577"/>
      <pc:docMkLst>
        <pc:docMk/>
      </pc:docMkLst>
      <pc:sldChg chg="delSp modSp mod modAnim">
        <pc:chgData name="Helen Craven" userId="4aa42ab4-c8d6-4244-b442-294ffdd6c4d2" providerId="ADAL" clId="{4E6D4145-EFE3-4EE0-A1C1-21DFE133784C}" dt="2026-03-03T09:52:01.253" v="258" actId="478"/>
        <pc:sldMkLst>
          <pc:docMk/>
          <pc:sldMk cId="3376033298" sldId="283"/>
        </pc:sldMkLst>
        <pc:spChg chg="mod">
          <ac:chgData name="Helen Craven" userId="4aa42ab4-c8d6-4244-b442-294ffdd6c4d2" providerId="ADAL" clId="{4E6D4145-EFE3-4EE0-A1C1-21DFE133784C}" dt="2026-03-03T09:50:58.973" v="146" actId="20577"/>
          <ac:spMkLst>
            <pc:docMk/>
            <pc:sldMk cId="3376033298" sldId="283"/>
            <ac:spMk id="3" creationId="{8CF16068-23A5-B64E-591D-CF07C3EBDE6E}"/>
          </ac:spMkLst>
        </pc:spChg>
        <pc:spChg chg="del">
          <ac:chgData name="Helen Craven" userId="4aa42ab4-c8d6-4244-b442-294ffdd6c4d2" providerId="ADAL" clId="{4E6D4145-EFE3-4EE0-A1C1-21DFE133784C}" dt="2026-03-03T09:52:01.253" v="258" actId="478"/>
          <ac:spMkLst>
            <pc:docMk/>
            <pc:sldMk cId="3376033298" sldId="283"/>
            <ac:spMk id="6" creationId="{8EDB9092-EE18-0185-B43D-09C6B0067A7F}"/>
          </ac:spMkLst>
        </pc:spChg>
      </pc:sldChg>
      <pc:sldChg chg="delSp modSp mod modAnim">
        <pc:chgData name="Helen Craven" userId="4aa42ab4-c8d6-4244-b442-294ffdd6c4d2" providerId="ADAL" clId="{4E6D4145-EFE3-4EE0-A1C1-21DFE133784C}" dt="2026-03-03T09:51:58.370" v="257" actId="478"/>
        <pc:sldMkLst>
          <pc:docMk/>
          <pc:sldMk cId="1870567175" sldId="284"/>
        </pc:sldMkLst>
        <pc:spChg chg="mod">
          <ac:chgData name="Helen Craven" userId="4aa42ab4-c8d6-4244-b442-294ffdd6c4d2" providerId="ADAL" clId="{4E6D4145-EFE3-4EE0-A1C1-21DFE133784C}" dt="2026-03-03T09:51:30.855" v="256" actId="20577"/>
          <ac:spMkLst>
            <pc:docMk/>
            <pc:sldMk cId="1870567175" sldId="284"/>
            <ac:spMk id="3" creationId="{C622BB1D-91A2-C246-88DA-0AE7D9EE9FAF}"/>
          </ac:spMkLst>
        </pc:spChg>
        <pc:spChg chg="del">
          <ac:chgData name="Helen Craven" userId="4aa42ab4-c8d6-4244-b442-294ffdd6c4d2" providerId="ADAL" clId="{4E6D4145-EFE3-4EE0-A1C1-21DFE133784C}" dt="2026-03-03T09:51:58.370" v="257" actId="478"/>
          <ac:spMkLst>
            <pc:docMk/>
            <pc:sldMk cId="1870567175" sldId="284"/>
            <ac:spMk id="6" creationId="{C0A94481-85C3-ED12-F24E-F3B6ADFC96F7}"/>
          </ac:spMkLst>
        </pc:spChg>
      </pc:sldChg>
      <pc:sldChg chg="del">
        <pc:chgData name="Helen Craven" userId="4aa42ab4-c8d6-4244-b442-294ffdd6c4d2" providerId="ADAL" clId="{4E6D4145-EFE3-4EE0-A1C1-21DFE133784C}" dt="2026-03-03T09:52:10.226" v="260" actId="47"/>
        <pc:sldMkLst>
          <pc:docMk/>
          <pc:sldMk cId="3531244177" sldId="285"/>
        </pc:sldMkLst>
      </pc:sldChg>
      <pc:sldChg chg="modSp add">
        <pc:chgData name="Helen Craven" userId="4aa42ab4-c8d6-4244-b442-294ffdd6c4d2" providerId="ADAL" clId="{4E6D4145-EFE3-4EE0-A1C1-21DFE133784C}" dt="2026-03-03T09:52:22.929" v="331" actId="20577"/>
        <pc:sldMkLst>
          <pc:docMk/>
          <pc:sldMk cId="4240630820" sldId="286"/>
        </pc:sldMkLst>
        <pc:spChg chg="mod">
          <ac:chgData name="Helen Craven" userId="4aa42ab4-c8d6-4244-b442-294ffdd6c4d2" providerId="ADAL" clId="{4E6D4145-EFE3-4EE0-A1C1-21DFE133784C}" dt="2026-03-03T09:52:22.929" v="331" actId="20577"/>
          <ac:spMkLst>
            <pc:docMk/>
            <pc:sldMk cId="4240630820" sldId="286"/>
            <ac:spMk id="3" creationId="{52340BC9-223A-4586-7722-EA583E59109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18545" y="1295023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/>
              <a:t>Modal verbs</a:t>
            </a:r>
          </a:p>
        </p:txBody>
      </p:sp>
      <p:pic>
        <p:nvPicPr>
          <p:cNvPr id="4" name="Picture 3" descr="A multicolored numbers and symbols on a white background&#10;&#10;AI-generated content may be incorrect.">
            <a:extLst>
              <a:ext uri="{FF2B5EF4-FFF2-40B4-BE49-F238E27FC236}">
                <a16:creationId xmlns:a16="http://schemas.microsoft.com/office/drawing/2014/main" id="{6BBDFEC8-AAEE-2C86-0C61-BA1397D7E7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253" y="2269624"/>
            <a:ext cx="11483496" cy="231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1D62-9CF3-454B-FE6E-1E2436A6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735" y="162565"/>
            <a:ext cx="10515600" cy="1061423"/>
          </a:xfrm>
        </p:spPr>
        <p:txBody>
          <a:bodyPr/>
          <a:lstStyle/>
          <a:p>
            <a:r>
              <a:rPr lang="en-GB"/>
              <a:t>Modal verbs 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86D87-F00C-96AA-C3D1-D83BAEA3D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2643" y="1315389"/>
            <a:ext cx="9758707" cy="474544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3600" dirty="0"/>
              <a:t>Modal verbs indicate the possibility of whether something is likely to happen.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Content Placeholder 3" descr="Modal Verbs: What Are Modal Verbs? Definition And Examples – RFBX">
            <a:extLst>
              <a:ext uri="{FF2B5EF4-FFF2-40B4-BE49-F238E27FC236}">
                <a16:creationId xmlns:a16="http://schemas.microsoft.com/office/drawing/2014/main" id="{38971FEC-5F6F-46FE-B73B-AF8B08E2ED5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192" t="9782" r="70292" b="61176"/>
          <a:stretch>
            <a:fillRect/>
          </a:stretch>
        </p:blipFill>
        <p:spPr>
          <a:xfrm>
            <a:off x="516150" y="2557279"/>
            <a:ext cx="2054528" cy="4064510"/>
          </a:xfrm>
          <a:prstGeom prst="rect">
            <a:avLst/>
          </a:prstGeom>
        </p:spPr>
      </p:pic>
      <p:pic>
        <p:nvPicPr>
          <p:cNvPr id="9" name="Content Placeholder 3" descr="Modal Verbs: What Are Modal Verbs? Definition And Examples – RFBX">
            <a:extLst>
              <a:ext uri="{FF2B5EF4-FFF2-40B4-BE49-F238E27FC236}">
                <a16:creationId xmlns:a16="http://schemas.microsoft.com/office/drawing/2014/main" id="{A2D31AE4-1194-B7AD-EEB9-07066672723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8335" r="70292" b="43399"/>
          <a:stretch>
            <a:fillRect/>
          </a:stretch>
        </p:blipFill>
        <p:spPr>
          <a:xfrm>
            <a:off x="3506971" y="2830450"/>
            <a:ext cx="2272128" cy="2869577"/>
          </a:xfrm>
          <a:prstGeom prst="rect">
            <a:avLst/>
          </a:prstGeom>
        </p:spPr>
      </p:pic>
      <p:pic>
        <p:nvPicPr>
          <p:cNvPr id="11" name="Picture 10" descr="Modal Verbs: What Are Modal Verbs? Definition And Examples – RFBX">
            <a:extLst>
              <a:ext uri="{FF2B5EF4-FFF2-40B4-BE49-F238E27FC236}">
                <a16:creationId xmlns:a16="http://schemas.microsoft.com/office/drawing/2014/main" id="{F10CC733-188B-BFDA-570A-38A434561F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3" t="55837" r="69767" b="25373"/>
          <a:stretch>
            <a:fillRect/>
          </a:stretch>
        </p:blipFill>
        <p:spPr>
          <a:xfrm>
            <a:off x="6626898" y="2836321"/>
            <a:ext cx="2408266" cy="3061290"/>
          </a:xfrm>
          <a:prstGeom prst="rect">
            <a:avLst/>
          </a:prstGeom>
        </p:spPr>
      </p:pic>
      <p:pic>
        <p:nvPicPr>
          <p:cNvPr id="13" name="Picture 12" descr="Modal Verbs: What Are Modal Verbs? Definition And Examples – RFBX">
            <a:extLst>
              <a:ext uri="{FF2B5EF4-FFF2-40B4-BE49-F238E27FC236}">
                <a16:creationId xmlns:a16="http://schemas.microsoft.com/office/drawing/2014/main" id="{E562B39B-71D1-F8D2-D776-5FBCB98DD91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3" t="73632" r="69767" b="3622"/>
          <a:stretch>
            <a:fillRect/>
          </a:stretch>
        </p:blipFill>
        <p:spPr>
          <a:xfrm>
            <a:off x="9715003" y="2809586"/>
            <a:ext cx="2154266" cy="3242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37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6174D-5748-5E2A-CD7B-920D78F08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775" y="-218"/>
            <a:ext cx="11716010" cy="1012412"/>
          </a:xfrm>
        </p:spPr>
        <p:txBody>
          <a:bodyPr>
            <a:normAutofit/>
          </a:bodyPr>
          <a:lstStyle/>
          <a:p>
            <a:r>
              <a:rPr lang="en-GB" sz="4000"/>
              <a:t>Circle the modal verb in each sentence below.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DD3AB-7292-7420-EEB3-410CEBCFF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776" y="851012"/>
            <a:ext cx="11121024" cy="5898045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They should listen carefully in class.</a:t>
            </a:r>
            <a:endParaRPr lang="en-GB" dirty="0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I can swim very fast.</a:t>
            </a:r>
          </a:p>
          <a:p>
            <a:pPr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He might win the race.</a:t>
            </a:r>
            <a:endParaRPr lang="en-GB" dirty="0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We will visit Grandma tomorrow.</a:t>
            </a: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dirty="0"/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She cannot find her shoes.</a:t>
            </a:r>
            <a:endParaRPr lang="en-GB" dirty="0"/>
          </a:p>
          <a:p>
            <a:pPr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You ought to try your best.</a:t>
            </a:r>
            <a:endParaRPr lang="en-GB" dirty="0"/>
          </a:p>
          <a:p>
            <a:pPr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They couldn’t believe their eyes.</a:t>
            </a:r>
            <a:endParaRPr lang="en-GB" dirty="0"/>
          </a:p>
          <a:p>
            <a:pPr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318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291D4A-F874-5268-AA46-6782176CE3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3C6A5E-9D4F-16AF-402B-F105CFEEE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Which sentence below is most likely to happen?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D254F7-362F-22AB-2BB1-BD7BA89214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514350" indent="-514350">
              <a:buAutoNum type="arabicParenR"/>
            </a:pPr>
            <a:r>
              <a:rPr lang="en-US" dirty="0"/>
              <a:t>James will </a:t>
            </a:r>
            <a:r>
              <a:rPr lang="en-US"/>
              <a:t>arrive soon. </a:t>
            </a:r>
            <a:endParaRPr lang="en-US" dirty="0"/>
          </a:p>
          <a:p>
            <a:pPr marL="514350" indent="-514350">
              <a:buAutoNum type="arabicParenR"/>
            </a:pPr>
            <a:endParaRPr lang="en-US" dirty="0"/>
          </a:p>
          <a:p>
            <a:pPr marL="514350" indent="-514350">
              <a:buAutoNum type="arabicParenR"/>
            </a:pPr>
            <a:r>
              <a:rPr lang="en-US"/>
              <a:t>James may arrive soon. </a:t>
            </a:r>
          </a:p>
          <a:p>
            <a:pPr marL="514350" indent="-514350">
              <a:buAutoNum type="arabicParenR"/>
            </a:pPr>
            <a:endParaRPr lang="en-US" dirty="0"/>
          </a:p>
          <a:p>
            <a:pPr marL="514350" indent="-514350">
              <a:buAutoNum type="arabicParenR"/>
            </a:pPr>
            <a:r>
              <a:rPr lang="en-US"/>
              <a:t>James might arrive soon. </a:t>
            </a:r>
          </a:p>
          <a:p>
            <a:pPr marL="514350" indent="-514350">
              <a:buAutoNum type="arabicParenR"/>
            </a:pPr>
            <a:endParaRPr lang="en-US" dirty="0"/>
          </a:p>
          <a:p>
            <a:pPr marL="514350" indent="-514350">
              <a:buAutoNum type="arabicParenR"/>
            </a:pPr>
            <a:r>
              <a:rPr lang="en-US"/>
              <a:t>James should arrive soon.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8301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314147"/>
            <a:ext cx="10974887" cy="536385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buNone/>
            </a:pPr>
            <a:r>
              <a:rPr lang="en-US">
                <a:ea typeface="+mn-lt"/>
                <a:cs typeface="+mn-lt"/>
              </a:rPr>
              <a:t>Find the modal verb in this sentence. 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She could run quickly through the woods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a) run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b) </a:t>
            </a:r>
            <a:r>
              <a:rPr lang="en-US">
                <a:ea typeface="+mn-lt"/>
                <a:cs typeface="+mn-lt"/>
              </a:rPr>
              <a:t>could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c) through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d) quickly</a:t>
            </a:r>
            <a:endParaRPr lang="en-US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C454F4-72A3-CA0F-869E-5D39D2149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9146F-1E09-5250-0A4B-367A799BE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2BB1D-91A2-C246-88DA-0AE7D9EE9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Which sentence uses a modal verb to show </a:t>
            </a:r>
            <a:r>
              <a:rPr lang="en-US" b="1">
                <a:ea typeface="+mn-lt"/>
                <a:cs typeface="+mn-lt"/>
              </a:rPr>
              <a:t>possibility</a:t>
            </a:r>
            <a:r>
              <a:rPr lang="en-US">
                <a:ea typeface="+mn-lt"/>
                <a:cs typeface="+mn-lt"/>
              </a:rPr>
              <a:t>?</a:t>
            </a:r>
          </a:p>
          <a:p>
            <a:pPr marL="0" indent="0">
              <a:buNone/>
            </a:pPr>
            <a:br>
              <a:rPr lang="en-US" dirty="0">
                <a:ea typeface="+mn-lt"/>
                <a:cs typeface="+mn-lt"/>
              </a:rPr>
            </a:br>
            <a:r>
              <a:rPr lang="en-US">
                <a:ea typeface="+mn-lt"/>
                <a:cs typeface="+mn-lt"/>
              </a:rPr>
              <a:t> a) She runs every morning.</a:t>
            </a:r>
          </a:p>
          <a:p>
            <a:pPr marL="0" indent="0">
              <a:buNone/>
            </a:pPr>
            <a:br>
              <a:rPr lang="en-US" dirty="0">
                <a:ea typeface="+mn-lt"/>
                <a:cs typeface="+mn-lt"/>
              </a:rPr>
            </a:br>
            <a:r>
              <a:rPr lang="en-US">
                <a:ea typeface="+mn-lt"/>
                <a:cs typeface="+mn-lt"/>
              </a:rPr>
              <a:t> b) She might come later.</a:t>
            </a:r>
          </a:p>
          <a:p>
            <a:pPr marL="0" indent="0">
              <a:buNone/>
            </a:pPr>
            <a:br>
              <a:rPr lang="en-US" dirty="0">
                <a:ea typeface="+mn-lt"/>
                <a:cs typeface="+mn-lt"/>
              </a:rPr>
            </a:br>
            <a:r>
              <a:rPr lang="en-US">
                <a:ea typeface="+mn-lt"/>
                <a:cs typeface="+mn-lt"/>
              </a:rPr>
              <a:t> c) She came early.</a:t>
            </a:r>
          </a:p>
          <a:p>
            <a:pPr marL="0" indent="0">
              <a:buNone/>
            </a:pPr>
            <a:br>
              <a:rPr lang="en-US" dirty="0">
                <a:ea typeface="+mn-lt"/>
                <a:cs typeface="+mn-lt"/>
              </a:rPr>
            </a:br>
            <a:r>
              <a:rPr lang="en-US">
                <a:ea typeface="+mn-lt"/>
                <a:cs typeface="+mn-lt"/>
              </a:rPr>
              <a:t> d) She is running.</a:t>
            </a:r>
            <a:endParaRPr lang="en-US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56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6F6F85-488A-D515-FA71-F176F8EE0D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98B82-7654-704C-E0D5-88F8CDF53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340BC9-223A-4586-7722-EA583E591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8474" y="1491598"/>
            <a:ext cx="10515600" cy="518640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Which modal verb best completes the sentence?</a:t>
            </a:r>
          </a:p>
          <a:p>
            <a:pPr marL="0" indent="0">
              <a:buNone/>
            </a:pPr>
            <a:br>
              <a:rPr lang="en-US" dirty="0">
                <a:ea typeface="+mn-lt"/>
                <a:cs typeface="+mn-lt"/>
              </a:rPr>
            </a:br>
            <a:r>
              <a:rPr lang="en-US" dirty="0">
                <a:ea typeface="+mn-lt"/>
                <a:cs typeface="+mn-lt"/>
              </a:rPr>
              <a:t> </a:t>
            </a:r>
            <a:r>
              <a:rPr lang="en-US" i="1">
                <a:ea typeface="+mn-lt"/>
                <a:cs typeface="+mn-lt"/>
              </a:rPr>
              <a:t>You ______ finish your homework before watching TV.</a:t>
            </a: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br>
              <a:rPr lang="en-US" i="1" dirty="0">
                <a:ea typeface="+mn-lt"/>
                <a:cs typeface="+mn-lt"/>
              </a:rPr>
            </a:br>
            <a:r>
              <a:rPr lang="en-US" i="1">
                <a:ea typeface="+mn-lt"/>
                <a:cs typeface="+mn-lt"/>
              </a:rPr>
              <a:t> a) can</a:t>
            </a: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br>
              <a:rPr lang="en-US" i="1" dirty="0">
                <a:ea typeface="+mn-lt"/>
                <a:cs typeface="+mn-lt"/>
              </a:rPr>
            </a:br>
            <a:r>
              <a:rPr lang="en-US" i="1">
                <a:ea typeface="+mn-lt"/>
                <a:cs typeface="+mn-lt"/>
              </a:rPr>
              <a:t> b) might</a:t>
            </a: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br>
              <a:rPr lang="en-US" i="1" dirty="0">
                <a:ea typeface="+mn-lt"/>
                <a:cs typeface="+mn-lt"/>
              </a:rPr>
            </a:br>
            <a:r>
              <a:rPr lang="en-US" i="1">
                <a:ea typeface="+mn-lt"/>
                <a:cs typeface="+mn-lt"/>
              </a:rPr>
              <a:t> c) </a:t>
            </a:r>
            <a:r>
              <a:rPr lang="en-US">
                <a:ea typeface="+mn-lt"/>
                <a:cs typeface="+mn-lt"/>
              </a:rPr>
              <a:t>must</a:t>
            </a:r>
          </a:p>
          <a:p>
            <a:pPr marL="0" indent="0">
              <a:buNone/>
            </a:pPr>
            <a:br>
              <a:rPr lang="en-US" dirty="0">
                <a:ea typeface="+mn-lt"/>
                <a:cs typeface="+mn-lt"/>
              </a:rPr>
            </a:br>
            <a:r>
              <a:rPr lang="en-US">
                <a:ea typeface="+mn-lt"/>
                <a:cs typeface="+mn-lt"/>
              </a:rPr>
              <a:t> d) could</a:t>
            </a:r>
            <a:endParaRPr lang="en-US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630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Stick the sheet in </a:t>
            </a:r>
          </a:p>
          <a:p>
            <a:r>
              <a:rPr lang="en-GB" dirty="0"/>
              <a:t>Complete it </a:t>
            </a:r>
          </a:p>
          <a:p>
            <a:r>
              <a:rPr lang="en-GB" dirty="0"/>
              <a:t>Get it marked </a:t>
            </a:r>
          </a:p>
          <a:p>
            <a:r>
              <a:rPr lang="en-GB" dirty="0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0ADD7CB-2443-4B1B-8E89-F7896E6860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52596A2-91F6-4066-AA97-F0C55ABA9CCB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143</Words>
  <Application>Microsoft Office PowerPoint</Application>
  <PresentationFormat>Widescreen</PresentationFormat>
  <Paragraphs>40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Modal verbs</vt:lpstr>
      <vt:lpstr>Modal verbs </vt:lpstr>
      <vt:lpstr>Circle the modal verb in each sentence below.</vt:lpstr>
      <vt:lpstr>Which sentence below is most likely to happen?</vt:lpstr>
      <vt:lpstr>Questions</vt:lpstr>
      <vt:lpstr>Questions</vt:lpstr>
      <vt:lpstr>Questions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Helen Craven</cp:lastModifiedBy>
  <cp:revision>309</cp:revision>
  <dcterms:created xsi:type="dcterms:W3CDTF">2026-02-13T14:44:34Z</dcterms:created>
  <dcterms:modified xsi:type="dcterms:W3CDTF">2026-03-03T20:27:40Z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