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87" r:id="rId7"/>
    <p:sldId id="258" r:id="rId8"/>
    <p:sldId id="283" r:id="rId9"/>
    <p:sldId id="290" r:id="rId10"/>
    <p:sldId id="284" r:id="rId11"/>
    <p:sldId id="286" r:id="rId12"/>
    <p:sldId id="25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68A72C-0C38-4FF8-8B0A-D85230C1AAB0}" v="742" dt="2026-03-16T20:26:27.0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9804" autoAdjust="0"/>
  </p:normalViewPr>
  <p:slideViewPr>
    <p:cSldViewPr snapToGrid="0">
      <p:cViewPr>
        <p:scale>
          <a:sx n="73" d="100"/>
          <a:sy n="73" d="100"/>
        </p:scale>
        <p:origin x="1070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AFFE4A56-9175-8765-6FFB-74AAFFF69B84}"/>
    <pc:docChg chg="modSld">
      <pc:chgData name="" userId="" providerId="" clId="Web-{AFFE4A56-9175-8765-6FFB-74AAFFF69B84}" dt="2026-02-14T10:30:19.243" v="1" actId="14100"/>
      <pc:docMkLst>
        <pc:docMk/>
      </pc:docMkLst>
      <pc:sldChg chg="modSp">
        <pc:chgData name="" userId="" providerId="" clId="Web-{AFFE4A56-9175-8765-6FFB-74AAFFF69B84}" dt="2026-02-14T10:30:19.243" v="1" actId="14100"/>
        <pc:sldMkLst>
          <pc:docMk/>
          <pc:sldMk cId="472370712" sldId="257"/>
        </pc:sldMkLst>
      </pc:sldChg>
    </pc:docChg>
  </pc:docChgLst>
  <pc:docChgLst>
    <pc:chgData name="Elisabeth Jones" userId="S::e.jones@springwood.hants.sch.uk::d871a531-438d-4e91-81ec-befa55583ca5" providerId="AD" clId="Web-{6A734E6A-E487-0ED4-16B1-9E98CA64A988}"/>
    <pc:docChg chg="modSld">
      <pc:chgData name="Elisabeth Jones" userId="S::e.jones@springwood.hants.sch.uk::d871a531-438d-4e91-81ec-befa55583ca5" providerId="AD" clId="Web-{6A734E6A-E487-0ED4-16B1-9E98CA64A988}" dt="2026-02-20T11:46:35.353" v="72" actId="20577"/>
      <pc:docMkLst>
        <pc:docMk/>
      </pc:docMkLst>
      <pc:sldChg chg="addSp modSp">
        <pc:chgData name="Elisabeth Jones" userId="S::e.jones@springwood.hants.sch.uk::d871a531-438d-4e91-81ec-befa55583ca5" providerId="AD" clId="Web-{6A734E6A-E487-0ED4-16B1-9E98CA64A988}" dt="2026-02-20T11:42:20.741" v="8" actId="1076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6A734E6A-E487-0ED4-16B1-9E98CA64A988}" dt="2026-02-20T11:42:19.553" v="7" actId="1076"/>
          <ac:spMkLst>
            <pc:docMk/>
            <pc:sldMk cId="4264571299" sldId="256"/>
            <ac:spMk id="2" creationId="{5EAF43B6-E28A-9153-BAC7-03FB8787E8FC}"/>
          </ac:spMkLst>
        </pc:spChg>
      </pc:sldChg>
      <pc:sldChg chg="addSp modSp">
        <pc:chgData name="Elisabeth Jones" userId="S::e.jones@springwood.hants.sch.uk::d871a531-438d-4e91-81ec-befa55583ca5" providerId="AD" clId="Web-{6A734E6A-E487-0ED4-16B1-9E98CA64A988}" dt="2026-02-20T11:44:33.741" v="39" actId="1076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6A734E6A-E487-0ED4-16B1-9E98CA64A988}" dt="2026-02-20T11:42:31.522" v="15" actId="20577"/>
          <ac:spMkLst>
            <pc:docMk/>
            <pc:sldMk cId="472370712" sldId="257"/>
            <ac:spMk id="2" creationId="{7FD01D62-9CF3-454B-FE6E-1E2436A68935}"/>
          </ac:spMkLst>
        </pc:spChg>
      </pc:sldChg>
      <pc:sldChg chg="addSp delSp modSp">
        <pc:chgData name="Elisabeth Jones" userId="S::e.jones@springwood.hants.sch.uk::d871a531-438d-4e91-81ec-befa55583ca5" providerId="AD" clId="Web-{6A734E6A-E487-0ED4-16B1-9E98CA64A988}" dt="2026-02-20T11:46:35.353" v="72" actId="20577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6A734E6A-E487-0ED4-16B1-9E98CA64A988}" dt="2026-02-20T11:45:00.523" v="50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6A734E6A-E487-0ED4-16B1-9E98CA64A988}" dt="2026-02-20T11:46:35.353" v="72" actId="20577"/>
          <ac:spMkLst>
            <pc:docMk/>
            <pc:sldMk cId="3933183632" sldId="258"/>
            <ac:spMk id="3" creationId="{179DD3AB-7292-7420-EEB3-410CEBCFF384}"/>
          </ac:spMkLst>
        </pc:spChg>
      </pc:sldChg>
    </pc:docChg>
  </pc:docChgLst>
  <pc:docChgLst>
    <pc:chgData name="Elisabeth Jones" userId="S::e.jones@springwood.hants.sch.uk::d871a531-438d-4e91-81ec-befa55583ca5" providerId="AD" clId="Web-{AFFE4A56-9175-8765-6FFB-74AAFFF69B84}"/>
    <pc:docChg chg="addSld modSld modMainMaster">
      <pc:chgData name="Elisabeth Jones" userId="S::e.jones@springwood.hants.sch.uk::d871a531-438d-4e91-81ec-befa55583ca5" providerId="AD" clId="Web-{AFFE4A56-9175-8765-6FFB-74AAFFF69B84}" dt="2026-02-14T10:43:23.491" v="214"/>
      <pc:docMkLst>
        <pc:docMk/>
      </pc:docMkLst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4264571299" sldId="256"/>
        </pc:sldMkLst>
      </pc:sldChg>
      <pc:sldChg chg="modSp mod addAnim">
        <pc:chgData name="Elisabeth Jones" userId="S::e.jones@springwood.hants.sch.uk::d871a531-438d-4e91-81ec-befa55583ca5" providerId="AD" clId="Web-{AFFE4A56-9175-8765-6FFB-74AAFFF69B84}" dt="2026-02-14T10:43:08.193" v="211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FFE4A56-9175-8765-6FFB-74AAFFF69B84}" dt="2026-02-14T10:43:02.943" v="210" actId="1076"/>
          <ac:spMkLst>
            <pc:docMk/>
            <pc:sldMk cId="472370712" sldId="257"/>
            <ac:spMk id="2" creationId="{7FD01D62-9CF3-454B-FE6E-1E2436A68935}"/>
          </ac:spMkLst>
        </pc:spChg>
      </pc:sldChg>
      <pc:sldChg chg="modSp mod addAnim">
        <pc:chgData name="Elisabeth Jones" userId="S::e.jones@springwood.hants.sch.uk::d871a531-438d-4e91-81ec-befa55583ca5" providerId="AD" clId="Web-{AFFE4A56-9175-8765-6FFB-74AAFFF69B84}" dt="2026-02-14T10:43:17.772" v="213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FFE4A56-9175-8765-6FFB-74AAFFF69B84}" dt="2026-02-14T10:36:36.601" v="105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60783370" sldId="259"/>
        </pc:sldMkLst>
      </pc:sldChg>
      <pc:sldMasterChg chg="mod setBg modSldLayout">
        <pc:chgData name="Elisabeth Jones" userId="S::e.jones@springwood.hants.sch.uk::d871a531-438d-4e91-81ec-befa55583ca5" providerId="AD" clId="Web-{AFFE4A56-9175-8765-6FFB-74AAFFF69B84}" dt="2026-02-14T10:42:56.928" v="209"/>
        <pc:sldMasterMkLst>
          <pc:docMk/>
          <pc:sldMasterMk cId="2877015029" sldId="2147483648"/>
        </pc:sldMasterMkLst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564727658" sldId="2147483649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896216483" sldId="2147483650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474540211" sldId="2147483651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124799341" sldId="2147483652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09006947" sldId="2147483653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558681141" sldId="2147483654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68633223" sldId="2147483655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357451942" sldId="2147483656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112903242" sldId="2147483657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591441181" sldId="2147483658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4174788858" sldId="2147483659"/>
          </pc:sldLayoutMkLst>
        </pc:sldLayoutChg>
      </pc:sldMasterChg>
    </pc:docChg>
  </pc:docChgLst>
  <pc:docChgLst>
    <pc:chgData name="Elisabeth Jones" userId="d871a531-438d-4e91-81ec-befa55583ca5" providerId="ADAL" clId="{7D45C4F6-F8BD-4FB2-8BFD-6165C5C1085F}"/>
    <pc:docChg chg="undo custSel addSld delSld modSld">
      <pc:chgData name="Elisabeth Jones" userId="d871a531-438d-4e91-81ec-befa55583ca5" providerId="ADAL" clId="{7D45C4F6-F8BD-4FB2-8BFD-6165C5C1085F}" dt="2026-03-16T20:26:27.093" v="2137" actId="20577"/>
      <pc:docMkLst>
        <pc:docMk/>
      </pc:docMkLst>
      <pc:sldChg chg="addSp delSp modSp mod">
        <pc:chgData name="Elisabeth Jones" userId="d871a531-438d-4e91-81ec-befa55583ca5" providerId="ADAL" clId="{7D45C4F6-F8BD-4FB2-8BFD-6165C5C1085F}" dt="2026-03-16T20:06:48.990" v="1173" actId="1076"/>
        <pc:sldMkLst>
          <pc:docMk/>
          <pc:sldMk cId="4264571299" sldId="256"/>
        </pc:sldMkLst>
        <pc:spChg chg="mod">
          <ac:chgData name="Elisabeth Jones" userId="d871a531-438d-4e91-81ec-befa55583ca5" providerId="ADAL" clId="{7D45C4F6-F8BD-4FB2-8BFD-6165C5C1085F}" dt="2026-03-16T20:03:51.066" v="1166" actId="20577"/>
          <ac:spMkLst>
            <pc:docMk/>
            <pc:sldMk cId="4264571299" sldId="256"/>
            <ac:spMk id="2" creationId="{5EAF43B6-E28A-9153-BAC7-03FB8787E8FC}"/>
          </ac:spMkLst>
        </pc:spChg>
        <pc:picChg chg="add del">
          <ac:chgData name="Elisabeth Jones" userId="d871a531-438d-4e91-81ec-befa55583ca5" providerId="ADAL" clId="{7D45C4F6-F8BD-4FB2-8BFD-6165C5C1085F}" dt="2026-03-16T20:06:24.143" v="1169" actId="22"/>
          <ac:picMkLst>
            <pc:docMk/>
            <pc:sldMk cId="4264571299" sldId="256"/>
            <ac:picMk id="4" creationId="{8690CC46-5F76-44C1-A49E-020E6E8EE871}"/>
          </ac:picMkLst>
        </pc:picChg>
        <pc:picChg chg="add del mod">
          <ac:chgData name="Elisabeth Jones" userId="d871a531-438d-4e91-81ec-befa55583ca5" providerId="ADAL" clId="{7D45C4F6-F8BD-4FB2-8BFD-6165C5C1085F}" dt="2026-03-16T20:06:20.876" v="1167" actId="478"/>
          <ac:picMkLst>
            <pc:docMk/>
            <pc:sldMk cId="4264571299" sldId="256"/>
            <ac:picMk id="6" creationId="{D8BCDDA6-BBEA-6270-D3CF-44C1DC96976E}"/>
          </ac:picMkLst>
        </pc:picChg>
        <pc:picChg chg="add mod">
          <ac:chgData name="Elisabeth Jones" userId="d871a531-438d-4e91-81ec-befa55583ca5" providerId="ADAL" clId="{7D45C4F6-F8BD-4FB2-8BFD-6165C5C1085F}" dt="2026-03-16T20:06:48.990" v="1173" actId="1076"/>
          <ac:picMkLst>
            <pc:docMk/>
            <pc:sldMk cId="4264571299" sldId="256"/>
            <ac:picMk id="7" creationId="{5D8F273D-4F7B-77E2-A2B2-B3567FA42289}"/>
          </ac:picMkLst>
        </pc:picChg>
      </pc:sldChg>
      <pc:sldChg chg="addSp delSp modSp mod modAnim">
        <pc:chgData name="Elisabeth Jones" userId="d871a531-438d-4e91-81ec-befa55583ca5" providerId="ADAL" clId="{7D45C4F6-F8BD-4FB2-8BFD-6165C5C1085F}" dt="2026-03-16T20:26:27.093" v="2137" actId="20577"/>
        <pc:sldMkLst>
          <pc:docMk/>
          <pc:sldMk cId="472370712" sldId="257"/>
        </pc:sldMkLst>
        <pc:spChg chg="mod">
          <ac:chgData name="Elisabeth Jones" userId="d871a531-438d-4e91-81ec-befa55583ca5" providerId="ADAL" clId="{7D45C4F6-F8BD-4FB2-8BFD-6165C5C1085F}" dt="2026-03-16T20:26:27.093" v="2137" actId="20577"/>
          <ac:spMkLst>
            <pc:docMk/>
            <pc:sldMk cId="472370712" sldId="257"/>
            <ac:spMk id="2" creationId="{7FD01D62-9CF3-454B-FE6E-1E2436A68935}"/>
          </ac:spMkLst>
        </pc:spChg>
        <pc:spChg chg="del mod">
          <ac:chgData name="Elisabeth Jones" userId="d871a531-438d-4e91-81ec-befa55583ca5" providerId="ADAL" clId="{7D45C4F6-F8BD-4FB2-8BFD-6165C5C1085F}" dt="2026-03-16T20:07:20.766" v="1180" actId="478"/>
          <ac:spMkLst>
            <pc:docMk/>
            <pc:sldMk cId="472370712" sldId="257"/>
            <ac:spMk id="3" creationId="{71486D87-F00C-96AA-C3D1-D83BAEA3D58C}"/>
          </ac:spMkLst>
        </pc:spChg>
        <pc:spChg chg="add del mod">
          <ac:chgData name="Elisabeth Jones" userId="d871a531-438d-4e91-81ec-befa55583ca5" providerId="ADAL" clId="{7D45C4F6-F8BD-4FB2-8BFD-6165C5C1085F}" dt="2026-03-16T20:07:27.233" v="1183" actId="478"/>
          <ac:spMkLst>
            <pc:docMk/>
            <pc:sldMk cId="472370712" sldId="257"/>
            <ac:spMk id="6" creationId="{3A38781A-4111-142C-1860-0C82141E4612}"/>
          </ac:spMkLst>
        </pc:spChg>
        <pc:picChg chg="add del mod">
          <ac:chgData name="Elisabeth Jones" userId="d871a531-438d-4e91-81ec-befa55583ca5" providerId="ADAL" clId="{7D45C4F6-F8BD-4FB2-8BFD-6165C5C1085F}" dt="2026-03-16T20:07:24.743" v="1182" actId="478"/>
          <ac:picMkLst>
            <pc:docMk/>
            <pc:sldMk cId="472370712" sldId="257"/>
            <ac:picMk id="4" creationId="{8AF6EE7F-DB22-9738-BC62-C8CB86FF6CE3}"/>
          </ac:picMkLst>
        </pc:picChg>
      </pc:sldChg>
      <pc:sldChg chg="addSp delSp modSp mod modAnim">
        <pc:chgData name="Elisabeth Jones" userId="d871a531-438d-4e91-81ec-befa55583ca5" providerId="ADAL" clId="{7D45C4F6-F8BD-4FB2-8BFD-6165C5C1085F}" dt="2026-03-16T20:25:49.989" v="2128"/>
        <pc:sldMkLst>
          <pc:docMk/>
          <pc:sldMk cId="3933183632" sldId="258"/>
        </pc:sldMkLst>
        <pc:spChg chg="mod">
          <ac:chgData name="Elisabeth Jones" userId="d871a531-438d-4e91-81ec-befa55583ca5" providerId="ADAL" clId="{7D45C4F6-F8BD-4FB2-8BFD-6165C5C1085F}" dt="2026-03-16T20:15:06.020" v="1967" actId="313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d871a531-438d-4e91-81ec-befa55583ca5" providerId="ADAL" clId="{7D45C4F6-F8BD-4FB2-8BFD-6165C5C1085F}" dt="2026-03-16T20:16:39.828" v="1996" actId="20577"/>
          <ac:spMkLst>
            <pc:docMk/>
            <pc:sldMk cId="3933183632" sldId="258"/>
            <ac:spMk id="3" creationId="{179DD3AB-7292-7420-EEB3-410CEBCFF384}"/>
          </ac:spMkLst>
        </pc:spChg>
        <pc:picChg chg="add del mod">
          <ac:chgData name="Elisabeth Jones" userId="d871a531-438d-4e91-81ec-befa55583ca5" providerId="ADAL" clId="{7D45C4F6-F8BD-4FB2-8BFD-6165C5C1085F}" dt="2026-03-16T20:11:44.677" v="1675" actId="478"/>
          <ac:picMkLst>
            <pc:docMk/>
            <pc:sldMk cId="3933183632" sldId="258"/>
            <ac:picMk id="4" creationId="{E49E1DC5-5CD8-27A0-3778-F54D7A474C68}"/>
          </ac:picMkLst>
        </pc:picChg>
      </pc:sldChg>
      <pc:sldChg chg="modSp mod modAnim">
        <pc:chgData name="Elisabeth Jones" userId="d871a531-438d-4e91-81ec-befa55583ca5" providerId="ADAL" clId="{7D45C4F6-F8BD-4FB2-8BFD-6165C5C1085F}" dt="2026-03-16T20:25:59.243" v="2131"/>
        <pc:sldMkLst>
          <pc:docMk/>
          <pc:sldMk cId="3376033298" sldId="283"/>
        </pc:sldMkLst>
        <pc:spChg chg="mod">
          <ac:chgData name="Elisabeth Jones" userId="d871a531-438d-4e91-81ec-befa55583ca5" providerId="ADAL" clId="{7D45C4F6-F8BD-4FB2-8BFD-6165C5C1085F}" dt="2026-03-16T20:23:28.971" v="2027" actId="1076"/>
          <ac:spMkLst>
            <pc:docMk/>
            <pc:sldMk cId="3376033298" sldId="283"/>
            <ac:spMk id="2" creationId="{6136067C-45DE-1CDA-1C1B-F4A60CA511AF}"/>
          </ac:spMkLst>
        </pc:spChg>
        <pc:spChg chg="mod">
          <ac:chgData name="Elisabeth Jones" userId="d871a531-438d-4e91-81ec-befa55583ca5" providerId="ADAL" clId="{7D45C4F6-F8BD-4FB2-8BFD-6165C5C1085F}" dt="2026-03-16T20:23:33.701" v="2029" actId="14100"/>
          <ac:spMkLst>
            <pc:docMk/>
            <pc:sldMk cId="3376033298" sldId="283"/>
            <ac:spMk id="3" creationId="{8CF16068-23A5-B64E-591D-CF07C3EBDE6E}"/>
          </ac:spMkLst>
        </pc:spChg>
      </pc:sldChg>
      <pc:sldChg chg="modSp mod modAnim">
        <pc:chgData name="Elisabeth Jones" userId="d871a531-438d-4e91-81ec-befa55583ca5" providerId="ADAL" clId="{7D45C4F6-F8BD-4FB2-8BFD-6165C5C1085F}" dt="2026-03-16T20:26:09.542" v="2133"/>
        <pc:sldMkLst>
          <pc:docMk/>
          <pc:sldMk cId="1870567175" sldId="284"/>
        </pc:sldMkLst>
        <pc:spChg chg="mod">
          <ac:chgData name="Elisabeth Jones" userId="d871a531-438d-4e91-81ec-befa55583ca5" providerId="ADAL" clId="{7D45C4F6-F8BD-4FB2-8BFD-6165C5C1085F}" dt="2026-03-16T20:24:37.607" v="2057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modSp modAnim">
        <pc:chgData name="Elisabeth Jones" userId="d871a531-438d-4e91-81ec-befa55583ca5" providerId="ADAL" clId="{7D45C4F6-F8BD-4FB2-8BFD-6165C5C1085F}" dt="2026-03-16T20:26:13.172" v="2134"/>
        <pc:sldMkLst>
          <pc:docMk/>
          <pc:sldMk cId="4240630820" sldId="286"/>
        </pc:sldMkLst>
        <pc:spChg chg="mod">
          <ac:chgData name="Elisabeth Jones" userId="d871a531-438d-4e91-81ec-befa55583ca5" providerId="ADAL" clId="{7D45C4F6-F8BD-4FB2-8BFD-6165C5C1085F}" dt="2026-03-16T20:25:25.040" v="2125" actId="20577"/>
          <ac:spMkLst>
            <pc:docMk/>
            <pc:sldMk cId="4240630820" sldId="286"/>
            <ac:spMk id="3" creationId="{52340BC9-223A-4586-7722-EA583E59109B}"/>
          </ac:spMkLst>
        </pc:spChg>
      </pc:sldChg>
      <pc:sldChg chg="addSp delSp modSp new mod modAnim">
        <pc:chgData name="Elisabeth Jones" userId="d871a531-438d-4e91-81ec-befa55583ca5" providerId="ADAL" clId="{7D45C4F6-F8BD-4FB2-8BFD-6165C5C1085F}" dt="2026-03-16T20:25:46.642" v="2127"/>
        <pc:sldMkLst>
          <pc:docMk/>
          <pc:sldMk cId="1677940912" sldId="287"/>
        </pc:sldMkLst>
        <pc:spChg chg="mod">
          <ac:chgData name="Elisabeth Jones" userId="d871a531-438d-4e91-81ec-befa55583ca5" providerId="ADAL" clId="{7D45C4F6-F8BD-4FB2-8BFD-6165C5C1085F}" dt="2026-03-16T20:09:40.393" v="1602" actId="20577"/>
          <ac:spMkLst>
            <pc:docMk/>
            <pc:sldMk cId="1677940912" sldId="287"/>
            <ac:spMk id="2" creationId="{9F953825-C554-F992-0EB2-76F8D2703782}"/>
          </ac:spMkLst>
        </pc:spChg>
        <pc:spChg chg="mod">
          <ac:chgData name="Elisabeth Jones" userId="d871a531-438d-4e91-81ec-befa55583ca5" providerId="ADAL" clId="{7D45C4F6-F8BD-4FB2-8BFD-6165C5C1085F}" dt="2026-03-16T20:14:09.571" v="1951" actId="20577"/>
          <ac:spMkLst>
            <pc:docMk/>
            <pc:sldMk cId="1677940912" sldId="287"/>
            <ac:spMk id="3" creationId="{700003CE-6231-D55F-22EF-50D47845E117}"/>
          </ac:spMkLst>
        </pc:spChg>
        <pc:picChg chg="add del mod">
          <ac:chgData name="Elisabeth Jones" userId="d871a531-438d-4e91-81ec-befa55583ca5" providerId="ADAL" clId="{7D45C4F6-F8BD-4FB2-8BFD-6165C5C1085F}" dt="2026-03-16T20:08:07.264" v="1284" actId="478"/>
          <ac:picMkLst>
            <pc:docMk/>
            <pc:sldMk cId="1677940912" sldId="287"/>
            <ac:picMk id="5" creationId="{5F92283A-0E6F-5117-4660-D2BDACEE5A75}"/>
          </ac:picMkLst>
        </pc:picChg>
      </pc:sldChg>
      <pc:sldChg chg="delSp modSp add del mod modAnim">
        <pc:chgData name="Elisabeth Jones" userId="d871a531-438d-4e91-81ec-befa55583ca5" providerId="ADAL" clId="{7D45C4F6-F8BD-4FB2-8BFD-6165C5C1085F}" dt="2026-03-16T20:19:37.552" v="1997" actId="47"/>
        <pc:sldMkLst>
          <pc:docMk/>
          <pc:sldMk cId="1529418633" sldId="288"/>
        </pc:sldMkLst>
      </pc:sldChg>
      <pc:sldChg chg="delSp modSp add del mod modAnim">
        <pc:chgData name="Elisabeth Jones" userId="d871a531-438d-4e91-81ec-befa55583ca5" providerId="ADAL" clId="{7D45C4F6-F8BD-4FB2-8BFD-6165C5C1085F}" dt="2026-03-16T20:25:40.984" v="2126" actId="47"/>
        <pc:sldMkLst>
          <pc:docMk/>
          <pc:sldMk cId="2039577819" sldId="289"/>
        </pc:sldMkLst>
        <pc:spChg chg="mod">
          <ac:chgData name="Elisabeth Jones" userId="d871a531-438d-4e91-81ec-befa55583ca5" providerId="ADAL" clId="{7D45C4F6-F8BD-4FB2-8BFD-6165C5C1085F}" dt="2026-03-14T20:07:48.693" v="967" actId="5793"/>
          <ac:spMkLst>
            <pc:docMk/>
            <pc:sldMk cId="2039577819" sldId="289"/>
            <ac:spMk id="2" creationId="{B25C6E1C-C52C-B84E-63FD-E3E0988AC1AF}"/>
          </ac:spMkLst>
        </pc:spChg>
        <pc:spChg chg="mod">
          <ac:chgData name="Elisabeth Jones" userId="d871a531-438d-4e91-81ec-befa55583ca5" providerId="ADAL" clId="{7D45C4F6-F8BD-4FB2-8BFD-6165C5C1085F}" dt="2026-03-16T20:19:51.271" v="1998" actId="20577"/>
          <ac:spMkLst>
            <pc:docMk/>
            <pc:sldMk cId="2039577819" sldId="289"/>
            <ac:spMk id="3" creationId="{C6D20CD0-3133-32A2-E462-D615D981B192}"/>
          </ac:spMkLst>
        </pc:spChg>
      </pc:sldChg>
      <pc:sldChg chg="modSp add modAnim">
        <pc:chgData name="Elisabeth Jones" userId="d871a531-438d-4e91-81ec-befa55583ca5" providerId="ADAL" clId="{7D45C4F6-F8BD-4FB2-8BFD-6165C5C1085F}" dt="2026-03-16T20:26:04.502" v="2132"/>
        <pc:sldMkLst>
          <pc:docMk/>
          <pc:sldMk cId="3146574200" sldId="290"/>
        </pc:sldMkLst>
        <pc:spChg chg="mod">
          <ac:chgData name="Elisabeth Jones" userId="d871a531-438d-4e91-81ec-befa55583ca5" providerId="ADAL" clId="{7D45C4F6-F8BD-4FB2-8BFD-6165C5C1085F}" dt="2026-03-16T20:23:17.730" v="2026" actId="20577"/>
          <ac:spMkLst>
            <pc:docMk/>
            <pc:sldMk cId="3146574200" sldId="290"/>
            <ac:spMk id="3" creationId="{0DEB85FC-1E15-A20B-8CDD-9B937D8B8007}"/>
          </ac:spMkLst>
        </pc:spChg>
      </pc:sldChg>
    </pc:docChg>
  </pc:docChgLst>
  <pc:docChgLst>
    <pc:chgData name="Helen Craven" userId="4aa42ab4-c8d6-4244-b442-294ffdd6c4d2" providerId="ADAL" clId="{4E6D4145-EFE3-4EE0-A1C1-21DFE133784C}"/>
    <pc:docChg chg="custSel addSld delSld modSld">
      <pc:chgData name="Helen Craven" userId="4aa42ab4-c8d6-4244-b442-294ffdd6c4d2" providerId="ADAL" clId="{4E6D4145-EFE3-4EE0-A1C1-21DFE133784C}" dt="2026-03-03T09:52:22.929" v="331" actId="20577"/>
      <pc:docMkLst>
        <pc:docMk/>
      </pc:docMkLst>
      <pc:sldChg chg="delSp modSp mod modAnim">
        <pc:chgData name="Helen Craven" userId="4aa42ab4-c8d6-4244-b442-294ffdd6c4d2" providerId="ADAL" clId="{4E6D4145-EFE3-4EE0-A1C1-21DFE133784C}" dt="2026-03-03T09:52:01.253" v="258" actId="478"/>
        <pc:sldMkLst>
          <pc:docMk/>
          <pc:sldMk cId="3376033298" sldId="283"/>
        </pc:sldMkLst>
        <pc:spChg chg="mod">
          <ac:chgData name="Helen Craven" userId="4aa42ab4-c8d6-4244-b442-294ffdd6c4d2" providerId="ADAL" clId="{4E6D4145-EFE3-4EE0-A1C1-21DFE133784C}" dt="2026-03-03T09:50:58.973" v="14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delSp modSp mod modAnim">
        <pc:chgData name="Helen Craven" userId="4aa42ab4-c8d6-4244-b442-294ffdd6c4d2" providerId="ADAL" clId="{4E6D4145-EFE3-4EE0-A1C1-21DFE133784C}" dt="2026-03-03T09:51:58.370" v="257" actId="478"/>
        <pc:sldMkLst>
          <pc:docMk/>
          <pc:sldMk cId="1870567175" sldId="284"/>
        </pc:sldMkLst>
        <pc:spChg chg="mod">
          <ac:chgData name="Helen Craven" userId="4aa42ab4-c8d6-4244-b442-294ffdd6c4d2" providerId="ADAL" clId="{4E6D4145-EFE3-4EE0-A1C1-21DFE133784C}" dt="2026-03-03T09:51:30.855" v="256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modSp add">
        <pc:chgData name="Helen Craven" userId="4aa42ab4-c8d6-4244-b442-294ffdd6c4d2" providerId="ADAL" clId="{4E6D4145-EFE3-4EE0-A1C1-21DFE133784C}" dt="2026-03-03T09:52:22.929" v="331" actId="20577"/>
        <pc:sldMkLst>
          <pc:docMk/>
          <pc:sldMk cId="4240630820" sldId="286"/>
        </pc:sldMkLst>
        <pc:spChg chg="mod">
          <ac:chgData name="Helen Craven" userId="4aa42ab4-c8d6-4244-b442-294ffdd6c4d2" providerId="ADAL" clId="{4E6D4145-EFE3-4EE0-A1C1-21DFE133784C}" dt="2026-03-03T09:52:22.929" v="331" actId="20577"/>
          <ac:spMkLst>
            <pc:docMk/>
            <pc:sldMk cId="4240630820" sldId="286"/>
            <ac:spMk id="3" creationId="{52340BC9-223A-4586-7722-EA583E59109B}"/>
          </ac:spMkLst>
        </pc:spChg>
      </pc:sldChg>
    </pc:docChg>
  </pc:docChgLst>
  <pc:docChgLst>
    <pc:chgData name="Elisabeth Jones" userId="S::e.jones@springwood.hants.sch.uk::d871a531-438d-4e91-81ec-befa55583ca5" providerId="AD" clId="Web-{0E32BCD2-90ED-F5A9-93CA-150213487F97}"/>
    <pc:docChg chg="delSld modSld">
      <pc:chgData name="Elisabeth Jones" userId="S::e.jones@springwood.hants.sch.uk::d871a531-438d-4e91-81ec-befa55583ca5" providerId="AD" clId="Web-{0E32BCD2-90ED-F5A9-93CA-150213487F97}" dt="2026-02-20T11:38:21.505" v="252"/>
      <pc:docMkLst>
        <pc:docMk/>
      </pc:docMkLst>
      <pc:sldChg chg="modSp">
        <pc:chgData name="Elisabeth Jones" userId="S::e.jones@springwood.hants.sch.uk::d871a531-438d-4e91-81ec-befa55583ca5" providerId="AD" clId="Web-{0E32BCD2-90ED-F5A9-93CA-150213487F97}" dt="2026-02-20T11:22:00.865" v="2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0E32BCD2-90ED-F5A9-93CA-150213487F97}" dt="2026-02-20T11:22:00.865" v="2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7:54.065" v="248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0E32BCD2-90ED-F5A9-93CA-150213487F97}" dt="2026-02-20T11:22:06.959" v="3" actId="20577"/>
          <ac:spMkLst>
            <pc:docMk/>
            <pc:sldMk cId="472370712" sldId="257"/>
            <ac:spMk id="2" creationId="{7FD01D62-9CF3-454B-FE6E-1E2436A68935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8:04.832" v="249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0E32BCD2-90ED-F5A9-93CA-150213487F97}" dt="2026-02-20T11:29:40.271" v="111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1:31.586" v="144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2.802" v="250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0E32BCD2-90ED-F5A9-93CA-150213487F97}" dt="2026-02-20T11:33:04.479" v="174" actId="1076"/>
          <ac:spMkLst>
            <pc:docMk/>
            <pc:sldMk cId="3376033298" sldId="283"/>
            <ac:spMk id="2" creationId="{6136067C-45DE-1CDA-1C1B-F4A60CA511AF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2:59.759" v="173" actId="14100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7.114" v="251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0E32BCD2-90ED-F5A9-93CA-150213487F97}" dt="2026-02-20T11:37:38.548" v="247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name="Elisabeth Jones" userId="S::e.jones@springwood.hants.sch.uk::d871a531-438d-4e91-81ec-befa55583ca5" providerId="AD" clId="Web-{D65CDA19-F49E-1DFB-EB9A-350C4A43FAA7}"/>
    <pc:docChg chg="addSld delSld modSld">
      <pc:chgData name="Elisabeth Jones" userId="S::e.jones@springwood.hants.sch.uk::d871a531-438d-4e91-81ec-befa55583ca5" providerId="AD" clId="Web-{D65CDA19-F49E-1DFB-EB9A-350C4A43FAA7}" dt="2026-02-20T11:10:27.136" v="419"/>
      <pc:docMkLst>
        <pc:docMk/>
      </pc:docMkLst>
      <pc:sldChg chg="modSp">
        <pc:chgData name="Elisabeth Jones" userId="S::e.jones@springwood.hants.sch.uk::d871a531-438d-4e91-81ec-befa55583ca5" providerId="AD" clId="Web-{D65CDA19-F49E-1DFB-EB9A-350C4A43FAA7}" dt="2026-02-20T10:50:35.419" v="3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D65CDA19-F49E-1DFB-EB9A-350C4A43FAA7}" dt="2026-02-20T10:50:35.419" v="3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add del addAnim delAnim">
        <pc:chgData name="Elisabeth Jones" userId="S::e.jones@springwood.hants.sch.uk::d871a531-438d-4e91-81ec-befa55583ca5" providerId="AD" clId="Web-{D65CDA19-F49E-1DFB-EB9A-350C4A43FAA7}" dt="2026-02-20T11:09:59.947" v="413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D65CDA19-F49E-1DFB-EB9A-350C4A43FAA7}" dt="2026-02-20T10:50:43.887" v="8" actId="20577"/>
          <ac:spMkLst>
            <pc:docMk/>
            <pc:sldMk cId="472370712" sldId="257"/>
            <ac:spMk id="2" creationId="{7FD01D62-9CF3-454B-FE6E-1E2436A68935}"/>
          </ac:spMkLst>
        </pc:spChg>
      </pc:sldChg>
      <pc:sldChg chg="addSp modSp addAnim delAnim">
        <pc:chgData name="Elisabeth Jones" userId="S::e.jones@springwood.hants.sch.uk::d871a531-438d-4e91-81ec-befa55583ca5" providerId="AD" clId="Web-{D65CDA19-F49E-1DFB-EB9A-350C4A43FAA7}" dt="2026-02-20T11:10:10.447" v="415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D65CDA19-F49E-1DFB-EB9A-350C4A43FAA7}" dt="2026-02-20T11:04:43.697" v="364" actId="1076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5:53.026" v="367" actId="14100"/>
          <ac:spMkLst>
            <pc:docMk/>
            <pc:sldMk cId="3933183632" sldId="258"/>
            <ac:spMk id="3" creationId="{179DD3AB-7292-7420-EEB3-410CEBCFF384}"/>
          </ac:spMkLst>
        </pc:spChg>
      </pc:sldChg>
      <pc:sldChg chg="modSp add addAnim delAnim">
        <pc:chgData name="Elisabeth Jones" userId="S::e.jones@springwood.hants.sch.uk::d871a531-438d-4e91-81ec-befa55583ca5" providerId="AD" clId="Web-{D65CDA19-F49E-1DFB-EB9A-350C4A43FAA7}" dt="2026-02-20T11:10:16.198" v="416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D65CDA19-F49E-1DFB-EB9A-350C4A43FAA7}" dt="2026-02-20T11:07:58.342" v="38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2.182" v="41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D65CDA19-F49E-1DFB-EB9A-350C4A43FAA7}" dt="2026-02-20T11:08:58.911" v="404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2490" y="658283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dirty="0"/>
              <a:t>Parenthesis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D8F273D-4F7B-77E2-A2B2-B3567FA422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050" y="1680818"/>
            <a:ext cx="10165068" cy="2267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86022"/>
            <a:ext cx="10515600" cy="2670541"/>
          </a:xfrm>
        </p:spPr>
        <p:txBody>
          <a:bodyPr>
            <a:normAutofit/>
          </a:bodyPr>
          <a:lstStyle/>
          <a:p>
            <a:r>
              <a:rPr lang="en-GB" dirty="0"/>
              <a:t>What are the punctuation marks above?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What are they for?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F6EE7F-DB22-9738-BC62-C8CB86FF6C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437" y="444300"/>
            <a:ext cx="10165068" cy="2267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53825-C554-F992-0EB2-76F8D2703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3907"/>
          </a:xfrm>
        </p:spPr>
        <p:txBody>
          <a:bodyPr/>
          <a:lstStyle/>
          <a:p>
            <a:r>
              <a:rPr lang="en-GB" dirty="0"/>
              <a:t>Parenthesis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003CE-6231-D55F-22EF-50D47845E1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382" y="1229031"/>
            <a:ext cx="10515600" cy="533802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Brackets, dashes and commas can be used to add extra information in a sentence. </a:t>
            </a:r>
          </a:p>
          <a:p>
            <a:pPr marL="0" indent="0">
              <a:buNone/>
            </a:pPr>
            <a:br>
              <a:rPr lang="en-GB" dirty="0"/>
            </a:br>
            <a:r>
              <a:rPr lang="en-GB" dirty="0"/>
              <a:t>Remember: we should be able to remove the extra information and the sentence should STILL make sense. This is a way to check in the test!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Brackets are normally for boring information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Commas are normally for relative clauses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Dashes are normally for more exciting information and they can go on their own!</a:t>
            </a:r>
          </a:p>
        </p:txBody>
      </p:sp>
    </p:spTree>
    <p:extLst>
      <p:ext uri="{BB962C8B-B14F-4D97-AF65-F5344CB8AC3E}">
        <p14:creationId xmlns:p14="http://schemas.microsoft.com/office/powerpoint/2010/main" val="1677940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6174D-5748-5E2A-CD7B-920D78F08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-218"/>
            <a:ext cx="11716010" cy="1012412"/>
          </a:xfrm>
        </p:spPr>
        <p:txBody>
          <a:bodyPr>
            <a:normAutofit/>
          </a:bodyPr>
          <a:lstStyle/>
          <a:p>
            <a:r>
              <a:rPr lang="en-GB" sz="4000" dirty="0"/>
              <a:t>Let’s find the extra information in these sentences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DD3AB-7292-7420-EEB3-410CEBCFF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9412" y="1146514"/>
            <a:ext cx="11502736" cy="53685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000" dirty="0"/>
              <a:t>My brother who lives in London is visiting tomorrow.</a:t>
            </a:r>
          </a:p>
          <a:p>
            <a:pPr marL="0" indent="0">
              <a:buNone/>
            </a:pPr>
            <a:endParaRPr lang="en-GB" sz="3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3000" dirty="0"/>
              <a:t>The cheetah the fastest land animal can run up to 70 mph.</a:t>
            </a:r>
          </a:p>
          <a:p>
            <a:pPr marL="0" indent="0">
              <a:buNone/>
            </a:pPr>
            <a:endParaRPr lang="en-GB" sz="3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3000" dirty="0"/>
              <a:t>Mount Everest the highest mountain on Earth attracts many climbers.</a:t>
            </a:r>
          </a:p>
          <a:p>
            <a:pPr marL="0" indent="0">
              <a:buNone/>
            </a:pPr>
            <a:endParaRPr lang="en-GB" sz="3000" dirty="0"/>
          </a:p>
          <a:p>
            <a:pPr marL="0" indent="0">
              <a:buNone/>
            </a:pPr>
            <a:r>
              <a:rPr lang="en-GB" sz="3000" dirty="0"/>
              <a:t>The Great Wall of China which is thousands of miles long attracts millions of tourists every year.</a:t>
            </a:r>
          </a:p>
          <a:p>
            <a:pPr marL="0" indent="0">
              <a:buNone/>
            </a:pPr>
            <a:endParaRPr lang="en-GB" sz="3000" dirty="0"/>
          </a:p>
          <a:p>
            <a:pPr marL="0" indent="0">
              <a:buNone/>
            </a:pPr>
            <a:r>
              <a:rPr lang="en-GB" sz="3200" dirty="0"/>
              <a:t>The blue whale 30 metres long is the largest animal on Earth.</a:t>
            </a:r>
            <a:endParaRPr lang="en-GB" sz="3000" dirty="0"/>
          </a:p>
          <a:p>
            <a:pPr marL="0" indent="0">
              <a:buNone/>
            </a:pPr>
            <a:endParaRPr lang="en-GB" sz="30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sz="30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1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971" y="-169176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261241"/>
            <a:ext cx="10974887" cy="54167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Which sentence uses </a:t>
            </a:r>
            <a:r>
              <a:rPr lang="en-GB" b="1" dirty="0"/>
              <a:t>brackets</a:t>
            </a:r>
            <a:r>
              <a:rPr lang="en-GB" dirty="0"/>
              <a:t> correctly?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lphaUcParenR"/>
            </a:pPr>
            <a:r>
              <a:rPr lang="en-GB" dirty="0"/>
              <a:t>The Nile (the longest river in Africa flows through several countries.</a:t>
            </a:r>
            <a:br>
              <a:rPr lang="en-GB" dirty="0"/>
            </a:br>
            <a:endParaRPr lang="en-GB" dirty="0"/>
          </a:p>
          <a:p>
            <a:pPr marL="514350" indent="-514350">
              <a:buAutoNum type="alphaUcParenR"/>
            </a:pPr>
            <a:r>
              <a:rPr lang="en-GB" dirty="0"/>
              <a:t> The Nile (the longest river in Africa) flows through several countries.</a:t>
            </a:r>
            <a:br>
              <a:rPr lang="en-GB" dirty="0"/>
            </a:br>
            <a:endParaRPr lang="en-GB" dirty="0"/>
          </a:p>
          <a:p>
            <a:pPr marL="514350" indent="-514350">
              <a:buAutoNum type="alphaUcParenR"/>
            </a:pPr>
            <a:r>
              <a:rPr lang="en-GB" dirty="0"/>
              <a:t> The Nile the longest river in Africa) flows through several countries.</a:t>
            </a:r>
            <a:br>
              <a:rPr lang="en-GB" dirty="0"/>
            </a:br>
            <a:endParaRPr lang="en-GB" dirty="0"/>
          </a:p>
          <a:p>
            <a:pPr marL="514350" indent="-514350">
              <a:buAutoNum type="alphaUcParenR"/>
            </a:pPr>
            <a:r>
              <a:rPr lang="en-GB" dirty="0"/>
              <a:t>The Nile (the longest river in Africa flows through several countries)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64FE43-5C80-30F5-050C-8D24E7F94A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06838-368B-4DDE-A390-80423288E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EB85FC-1E15-A20B-8CDD-9B937D8B80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Add a </a:t>
            </a:r>
            <a:r>
              <a:rPr lang="en-GB" b="1" dirty="0"/>
              <a:t>pair of commas</a:t>
            </a:r>
            <a:r>
              <a:rPr lang="en-GB" dirty="0"/>
              <a:t> to show the parenthesis.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cheetah the fastest land animal can run extremely quickly.</a:t>
            </a:r>
          </a:p>
        </p:txBody>
      </p:sp>
    </p:spTree>
    <p:extLst>
      <p:ext uri="{BB962C8B-B14F-4D97-AF65-F5344CB8AC3E}">
        <p14:creationId xmlns:p14="http://schemas.microsoft.com/office/powerpoint/2010/main" val="314657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Which sentence uses </a:t>
            </a:r>
            <a:r>
              <a:rPr lang="en-GB" b="1" dirty="0"/>
              <a:t>dashes correctly</a:t>
            </a:r>
            <a:r>
              <a:rPr lang="en-GB" dirty="0"/>
              <a:t>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lphaLcParenR"/>
            </a:pPr>
            <a:r>
              <a:rPr lang="en-GB" dirty="0"/>
              <a:t>My sister – who loves painting – visits the art gallery often.</a:t>
            </a:r>
            <a:br>
              <a:rPr lang="en-GB" dirty="0"/>
            </a:br>
            <a:endParaRPr lang="en-GB" dirty="0"/>
          </a:p>
          <a:p>
            <a:pPr marL="514350" indent="-514350">
              <a:buAutoNum type="alphaLcParenR"/>
            </a:pPr>
            <a:r>
              <a:rPr lang="en-GB" dirty="0"/>
              <a:t>My sister – who loves painting visits the art gallery often. </a:t>
            </a:r>
            <a:br>
              <a:rPr lang="en-GB" dirty="0"/>
            </a:br>
            <a:endParaRPr lang="en-GB" dirty="0"/>
          </a:p>
          <a:p>
            <a:pPr marL="514350" indent="-514350">
              <a:buAutoNum type="alphaLcParenR"/>
            </a:pPr>
            <a:r>
              <a:rPr lang="en-GB" dirty="0"/>
              <a:t>My sister who loves painting – visits the art gallery often –.</a:t>
            </a:r>
            <a:br>
              <a:rPr lang="en-GB" dirty="0"/>
            </a:br>
            <a:endParaRPr lang="en-GB" dirty="0"/>
          </a:p>
          <a:p>
            <a:pPr marL="514350" indent="-514350">
              <a:buAutoNum type="alphaLcParenR"/>
            </a:pPr>
            <a:r>
              <a:rPr lang="en-GB" dirty="0"/>
              <a:t>My sister – who loves painting – visits the art gallery often –.</a:t>
            </a:r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F6F85-488A-D515-FA71-F176F8EE0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98B82-7654-704C-E0D5-88F8CDF53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340BC9-223A-4586-7722-EA583E5910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Insert brackets in the correct place in the sentence below.</a:t>
            </a:r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dirty="0"/>
              <a:t>Marie Curie a famous scientist discovered radium.</a:t>
            </a:r>
          </a:p>
          <a:p>
            <a:pPr marL="0" indent="0">
              <a:buNone/>
            </a:pPr>
            <a:br>
              <a:rPr lang="en-US" dirty="0">
                <a:ea typeface="+mn-lt"/>
                <a:cs typeface="+mn-lt"/>
              </a:rPr>
            </a:br>
            <a:r>
              <a:rPr lang="en-GB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630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customXml/itemProps2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348</Words>
  <Application>Microsoft Office PowerPoint</Application>
  <PresentationFormat>Widescreen</PresentationFormat>
  <Paragraphs>53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Parenthesis </vt:lpstr>
      <vt:lpstr>What are the punctuation marks above?   What are they for?</vt:lpstr>
      <vt:lpstr>Parenthesis </vt:lpstr>
      <vt:lpstr>Let’s find the extra information in these sentences </vt:lpstr>
      <vt:lpstr>Questions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235</cp:revision>
  <dcterms:created xsi:type="dcterms:W3CDTF">2026-02-13T14:44:34Z</dcterms:created>
  <dcterms:modified xsi:type="dcterms:W3CDTF">2026-03-16T20:26:32Z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