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5623B6E-D3EE-477A-833B-B660A5AE33B7}" v="12" dt="2026-04-26T19:18:30.2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lisabeth Jones" userId="d871a531-438d-4e91-81ec-befa55583ca5" providerId="ADAL" clId="{7D45C4F6-F8BD-4FB2-8BFD-6165C5C1085F}"/>
    <pc:docChg chg="custSel addSld delSld modSld">
      <pc:chgData name="Elisabeth Jones" userId="d871a531-438d-4e91-81ec-befa55583ca5" providerId="ADAL" clId="{7D45C4F6-F8BD-4FB2-8BFD-6165C5C1085F}" dt="2026-04-26T19:18:30.264" v="514" actId="1076"/>
      <pc:docMkLst>
        <pc:docMk/>
      </pc:docMkLst>
      <pc:sldChg chg="modSp mod">
        <pc:chgData name="Elisabeth Jones" userId="d871a531-438d-4e91-81ec-befa55583ca5" providerId="ADAL" clId="{7D45C4F6-F8BD-4FB2-8BFD-6165C5C1085F}" dt="2026-04-26T19:10:19.278" v="3" actId="20577"/>
        <pc:sldMkLst>
          <pc:docMk/>
          <pc:sldMk cId="1672203047" sldId="256"/>
        </pc:sldMkLst>
        <pc:spChg chg="mod">
          <ac:chgData name="Elisabeth Jones" userId="d871a531-438d-4e91-81ec-befa55583ca5" providerId="ADAL" clId="{7D45C4F6-F8BD-4FB2-8BFD-6165C5C1085F}" dt="2026-04-26T19:10:19.278" v="3" actId="20577"/>
          <ac:spMkLst>
            <pc:docMk/>
            <pc:sldMk cId="1672203047" sldId="256"/>
            <ac:spMk id="2" creationId="{ACA763FE-B670-236C-75FF-80D356F3EED1}"/>
          </ac:spMkLst>
        </pc:spChg>
      </pc:sldChg>
      <pc:sldChg chg="addSp delSp modSp mod">
        <pc:chgData name="Elisabeth Jones" userId="d871a531-438d-4e91-81ec-befa55583ca5" providerId="ADAL" clId="{7D45C4F6-F8BD-4FB2-8BFD-6165C5C1085F}" dt="2026-04-26T19:13:19.813" v="141" actId="14100"/>
        <pc:sldMkLst>
          <pc:docMk/>
          <pc:sldMk cId="1323417979" sldId="257"/>
        </pc:sldMkLst>
        <pc:spChg chg="mod">
          <ac:chgData name="Elisabeth Jones" userId="d871a531-438d-4e91-81ec-befa55583ca5" providerId="ADAL" clId="{7D45C4F6-F8BD-4FB2-8BFD-6165C5C1085F}" dt="2026-04-26T19:13:19.813" v="141" actId="14100"/>
          <ac:spMkLst>
            <pc:docMk/>
            <pc:sldMk cId="1323417979" sldId="257"/>
            <ac:spMk id="3" creationId="{3B096A07-43CF-6EC3-6CAF-D5EA90310927}"/>
          </ac:spMkLst>
        </pc:spChg>
        <pc:spChg chg="mod">
          <ac:chgData name="Elisabeth Jones" userId="d871a531-438d-4e91-81ec-befa55583ca5" providerId="ADAL" clId="{7D45C4F6-F8BD-4FB2-8BFD-6165C5C1085F}" dt="2026-04-26T19:13:01.368" v="117" actId="1076"/>
          <ac:spMkLst>
            <pc:docMk/>
            <pc:sldMk cId="1323417979" sldId="257"/>
            <ac:spMk id="4" creationId="{9F5CA3F1-A334-4FFA-4D61-A3495F3C7BF3}"/>
          </ac:spMkLst>
        </pc:spChg>
        <pc:picChg chg="del">
          <ac:chgData name="Elisabeth Jones" userId="d871a531-438d-4e91-81ec-befa55583ca5" providerId="ADAL" clId="{7D45C4F6-F8BD-4FB2-8BFD-6165C5C1085F}" dt="2026-04-26T19:11:36.593" v="4" actId="478"/>
          <ac:picMkLst>
            <pc:docMk/>
            <pc:sldMk cId="1323417979" sldId="257"/>
            <ac:picMk id="2" creationId="{AECADBC1-B9B4-CE7A-B4E3-4E6B29361E8D}"/>
          </ac:picMkLst>
        </pc:picChg>
        <pc:picChg chg="add mod modCrop">
          <ac:chgData name="Elisabeth Jones" userId="d871a531-438d-4e91-81ec-befa55583ca5" providerId="ADAL" clId="{7D45C4F6-F8BD-4FB2-8BFD-6165C5C1085F}" dt="2026-04-26T19:12:37.049" v="111" actId="14100"/>
          <ac:picMkLst>
            <pc:docMk/>
            <pc:sldMk cId="1323417979" sldId="257"/>
            <ac:picMk id="5" creationId="{AC3B59EE-D665-E7D8-6BC2-912DBD4263A4}"/>
          </ac:picMkLst>
        </pc:picChg>
      </pc:sldChg>
      <pc:sldChg chg="del">
        <pc:chgData name="Elisabeth Jones" userId="d871a531-438d-4e91-81ec-befa55583ca5" providerId="ADAL" clId="{7D45C4F6-F8BD-4FB2-8BFD-6165C5C1085F}" dt="2026-04-26T19:14:38.058" v="276" actId="47"/>
        <pc:sldMkLst>
          <pc:docMk/>
          <pc:sldMk cId="3007866295" sldId="258"/>
        </pc:sldMkLst>
      </pc:sldChg>
      <pc:sldChg chg="del">
        <pc:chgData name="Elisabeth Jones" userId="d871a531-438d-4e91-81ec-befa55583ca5" providerId="ADAL" clId="{7D45C4F6-F8BD-4FB2-8BFD-6165C5C1085F}" dt="2026-04-26T19:14:40.442" v="277" actId="47"/>
        <pc:sldMkLst>
          <pc:docMk/>
          <pc:sldMk cId="3539300365" sldId="259"/>
        </pc:sldMkLst>
      </pc:sldChg>
      <pc:sldChg chg="modSp add mod">
        <pc:chgData name="Elisabeth Jones" userId="d871a531-438d-4e91-81ec-befa55583ca5" providerId="ADAL" clId="{7D45C4F6-F8BD-4FB2-8BFD-6165C5C1085F}" dt="2026-04-26T19:14:31.760" v="274" actId="1076"/>
        <pc:sldMkLst>
          <pc:docMk/>
          <pc:sldMk cId="2712730430" sldId="260"/>
        </pc:sldMkLst>
        <pc:spChg chg="mod">
          <ac:chgData name="Elisabeth Jones" userId="d871a531-438d-4e91-81ec-befa55583ca5" providerId="ADAL" clId="{7D45C4F6-F8BD-4FB2-8BFD-6165C5C1085F}" dt="2026-04-26T19:14:28.902" v="273" actId="1076"/>
          <ac:spMkLst>
            <pc:docMk/>
            <pc:sldMk cId="2712730430" sldId="260"/>
            <ac:spMk id="3" creationId="{2410F765-7322-D64F-082E-BAA8703FA0DB}"/>
          </ac:spMkLst>
        </pc:spChg>
        <pc:spChg chg="mod">
          <ac:chgData name="Elisabeth Jones" userId="d871a531-438d-4e91-81ec-befa55583ca5" providerId="ADAL" clId="{7D45C4F6-F8BD-4FB2-8BFD-6165C5C1085F}" dt="2026-04-26T19:14:24.099" v="272" actId="20577"/>
          <ac:spMkLst>
            <pc:docMk/>
            <pc:sldMk cId="2712730430" sldId="260"/>
            <ac:spMk id="4" creationId="{2CA9CBE9-66AA-E50E-D647-74017BC69AF7}"/>
          </ac:spMkLst>
        </pc:spChg>
        <pc:picChg chg="mod">
          <ac:chgData name="Elisabeth Jones" userId="d871a531-438d-4e91-81ec-befa55583ca5" providerId="ADAL" clId="{7D45C4F6-F8BD-4FB2-8BFD-6165C5C1085F}" dt="2026-04-26T19:14:31.760" v="274" actId="1076"/>
          <ac:picMkLst>
            <pc:docMk/>
            <pc:sldMk cId="2712730430" sldId="260"/>
            <ac:picMk id="5" creationId="{727E2CD9-8442-80AF-AE77-6D7C791BDF64}"/>
          </ac:picMkLst>
        </pc:picChg>
      </pc:sldChg>
      <pc:sldChg chg="modSp add mod">
        <pc:chgData name="Elisabeth Jones" userId="d871a531-438d-4e91-81ec-befa55583ca5" providerId="ADAL" clId="{7D45C4F6-F8BD-4FB2-8BFD-6165C5C1085F}" dt="2026-04-26T19:15:12.494" v="345" actId="20577"/>
        <pc:sldMkLst>
          <pc:docMk/>
          <pc:sldMk cId="4292374952" sldId="261"/>
        </pc:sldMkLst>
        <pc:spChg chg="mod">
          <ac:chgData name="Elisabeth Jones" userId="d871a531-438d-4e91-81ec-befa55583ca5" providerId="ADAL" clId="{7D45C4F6-F8BD-4FB2-8BFD-6165C5C1085F}" dt="2026-04-26T19:15:12.494" v="345" actId="20577"/>
          <ac:spMkLst>
            <pc:docMk/>
            <pc:sldMk cId="4292374952" sldId="261"/>
            <ac:spMk id="3" creationId="{8220CFD4-C42B-7F02-0794-85F1E1478C45}"/>
          </ac:spMkLst>
        </pc:spChg>
      </pc:sldChg>
      <pc:sldChg chg="addSp modSp new mod">
        <pc:chgData name="Elisabeth Jones" userId="d871a531-438d-4e91-81ec-befa55583ca5" providerId="ADAL" clId="{7D45C4F6-F8BD-4FB2-8BFD-6165C5C1085F}" dt="2026-04-26T19:18:30.264" v="514" actId="1076"/>
        <pc:sldMkLst>
          <pc:docMk/>
          <pc:sldMk cId="1395616889" sldId="262"/>
        </pc:sldMkLst>
        <pc:spChg chg="add mod">
          <ac:chgData name="Elisabeth Jones" userId="d871a531-438d-4e91-81ec-befa55583ca5" providerId="ADAL" clId="{7D45C4F6-F8BD-4FB2-8BFD-6165C5C1085F}" dt="2026-04-26T19:18:26.057" v="512" actId="404"/>
          <ac:spMkLst>
            <pc:docMk/>
            <pc:sldMk cId="1395616889" sldId="262"/>
            <ac:spMk id="2" creationId="{2A121CBD-3347-5488-C282-436A42289A09}"/>
          </ac:spMkLst>
        </pc:spChg>
        <pc:picChg chg="add mod">
          <ac:chgData name="Elisabeth Jones" userId="d871a531-438d-4e91-81ec-befa55583ca5" providerId="ADAL" clId="{7D45C4F6-F8BD-4FB2-8BFD-6165C5C1085F}" dt="2026-04-26T19:15:47.432" v="349" actId="14100"/>
          <ac:picMkLst>
            <pc:docMk/>
            <pc:sldMk cId="1395616889" sldId="262"/>
            <ac:picMk id="1026" creationId="{12D08416-DBA1-E70A-CD1F-5BBA630BD26F}"/>
          </ac:picMkLst>
        </pc:picChg>
        <pc:picChg chg="add mod">
          <ac:chgData name="Elisabeth Jones" userId="d871a531-438d-4e91-81ec-befa55583ca5" providerId="ADAL" clId="{7D45C4F6-F8BD-4FB2-8BFD-6165C5C1085F}" dt="2026-04-26T19:18:30.264" v="514" actId="1076"/>
          <ac:picMkLst>
            <pc:docMk/>
            <pc:sldMk cId="1395616889" sldId="262"/>
            <ac:picMk id="1028" creationId="{9680C7FD-CB5F-F3B7-8BEC-F281E6B0E04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39C8AF-E061-BF71-BEB3-62363B0D4C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DE94755-F7A1-E2EA-1A1A-B59FDDE426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73F5A2-981D-66B5-143F-499CC630C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26/04/2026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15D894-016A-01C0-A85F-48372C7775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D70CCC-3B10-E60C-B5FE-095AFDA653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0866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53146-E03D-EA9A-54D1-EC2D166EA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FC85DA-9837-3A46-A8D8-6D8915FBCE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53C961-C61F-640F-FD22-C4C636910D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26/04/2026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5CC82E-B572-25B1-0E1D-03DDEAF46D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86506F-4206-FED2-D59A-F793990B6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2031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ACD375-7DA6-F29E-0320-7399D98531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8C47F9-7303-DD3E-8B15-4E581844FA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964D74-4ABA-61A2-A5A6-D5E62D3465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26/04/2026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A2960B-5A21-28E2-4141-9770D205FE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63D3A4-1CEC-2970-9FC6-9865802BF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233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F1C8C7-774A-3AD4-A6AE-8E7E7A91C4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735A0-0626-80BA-70B8-1D083AC0C1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8158A01-62D4-7B86-8583-38D7A49ED2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B1652D-200D-1CA5-A5C9-5EDEB82ECF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26/04/2026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E333C1-D743-22AD-AAD2-D1372AF2A9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24D491-9F8D-FDB0-BBAB-9971DFE825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9505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73F46B-A278-FFB9-6D44-B22DEBB7E6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DE8DD6-DDC9-D536-8B99-32024DA5095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FFE50D-B9A4-ECE7-2D38-D1599F1204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76E7AC3-B07B-9A5C-26C7-4B80ABC8F2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FABD1E-D40B-E1CE-FB7D-6F91782D4E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7BD2354-F666-9D3E-26B9-B2D03FB5A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26/04/2026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0F62019-E160-96F7-03E2-B7EFB05B5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B88FFF8-3944-1DA3-DB10-69BD35AD5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4843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4725F-5734-CA63-1889-CBB6D5ADD3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BC6B186-151D-4172-8D4E-16C6FE2D79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26/04/2026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CD9D0F7-8D6F-68C5-8559-090D413787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9299A2A-3752-2D42-DC73-AE165CCFC9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21554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DE7920B-6AAF-4836-AADA-4EB40CFE2E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26/04/2026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4D22484-B64D-01D5-D1ED-4A7CC0E76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F7B3603-3082-13DB-4836-F65BA8A93D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96981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35E639-19ED-7412-3F94-22B1DE6AF1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5F9DF8-E789-4A7A-2B68-EA26BC182F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6A8F5C-11FC-614F-B626-B3B7AB68A0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4F714C-BC65-553E-2E63-1FCAF5A4AC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26/04/2026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4B1096-F4C7-5A9E-5D5C-F6BC22900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ED2F270-5059-585E-D639-3AD0354C5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74147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C730F7-C3B8-6FDC-1657-3F65D27510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0ABEF97-F88C-D275-1E15-BFE6688895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17F6D1-3C1D-72A4-DB17-66EB90BCA6B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942B08-BE24-99F8-0D13-9493DCDD8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26/04/2026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4A655EE-FA58-58DE-E046-990C36B82E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F34459-65FD-DCDB-EBBC-694A71C2B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46531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F1784-C943-EDD0-05DE-E31D3C929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12857F-EC60-19CC-2C4E-0FAFF57966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F32AF6-5D31-CB07-9435-8DC378E7B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26/04/2026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B04033-ADF5-573B-3EAD-49706064B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33D37D-D901-B677-5AC6-432641657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0256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8B69A11-3290-E4B2-5405-F84773E7507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D4BE14-6891-0688-7081-084B534B6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B6B21A-E65D-5841-4EAD-AC26DB4CAB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8D2E27-1D1F-4C5A-8722-59C52FC550CA}" type="datetimeFigureOut">
              <a:rPr lang="en-GB" smtClean="0"/>
              <a:t>26/04/2026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DD3A80-30B2-DFC6-C872-C704B44F70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41DEDD-7F5F-F18E-CD46-3963463BC6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738998-2B2A-4A9D-B47C-786EB191307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3085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10000"/>
            <a:lumOff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339DE0-0298-2457-5B4E-EE0DEEA2BF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5AEF5E-B444-8E22-A36A-2C90D2EF3A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C47BF7-AED7-D2B8-71AF-98CCFE4751E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28D2E27-1D1F-4C5A-8722-59C52FC550CA}" type="datetimeFigureOut">
              <a:rPr lang="en-GB" smtClean="0"/>
              <a:t>26/04/2026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902DB1-12BC-796E-E8C6-432252DA49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493AD8-CE9A-2E90-F99C-F3EF454F75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9738998-2B2A-4A9D-B47C-786EB191307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038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A763FE-B670-236C-75FF-80D356F3EED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Reasoning – Time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6A012B-8F6C-FF94-C060-74B11766843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22030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3B096A07-43CF-6EC3-6CAF-D5EA90310927}"/>
              </a:ext>
            </a:extLst>
          </p:cNvPr>
          <p:cNvSpPr txBox="1"/>
          <p:nvPr/>
        </p:nvSpPr>
        <p:spPr>
          <a:xfrm>
            <a:off x="558139" y="504418"/>
            <a:ext cx="107882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What is the time here in 12 hour and 24 hour?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F5CA3F1-A334-4FFA-4D61-A3495F3C7BF3}"/>
              </a:ext>
            </a:extLst>
          </p:cNvPr>
          <p:cNvSpPr txBox="1"/>
          <p:nvPr/>
        </p:nvSpPr>
        <p:spPr>
          <a:xfrm>
            <a:off x="5555227" y="2245804"/>
            <a:ext cx="6370155" cy="2554545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>
                <a:solidFill>
                  <a:schemeClr val="bg1"/>
                </a:solidFill>
              </a:rPr>
              <a:t>Remember </a:t>
            </a:r>
          </a:p>
          <a:p>
            <a:pPr algn="ctr"/>
            <a:r>
              <a:rPr lang="en-GB" sz="4000" b="1" u="sng" dirty="0">
                <a:solidFill>
                  <a:schemeClr val="bg1"/>
                </a:solidFill>
              </a:rPr>
              <a:t>Short hand = hours</a:t>
            </a:r>
          </a:p>
          <a:p>
            <a:pPr algn="ctr"/>
            <a:r>
              <a:rPr lang="en-GB" sz="4000" b="1" u="sng" dirty="0">
                <a:solidFill>
                  <a:schemeClr val="bg1"/>
                </a:solidFill>
              </a:rPr>
              <a:t>Long hand = minutes (count in 5s)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C3B59EE-D665-E7D8-6BC2-912DBD4263A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547" t="4902" r="23518" b="57080"/>
          <a:stretch>
            <a:fillRect/>
          </a:stretch>
        </p:blipFill>
        <p:spPr>
          <a:xfrm>
            <a:off x="558139" y="1841110"/>
            <a:ext cx="4736966" cy="3363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34179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7B2A6F-41B2-7F2B-66CC-95104BA65A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410F765-7322-D64F-082E-BAA8703FA0DB}"/>
              </a:ext>
            </a:extLst>
          </p:cNvPr>
          <p:cNvSpPr txBox="1"/>
          <p:nvPr/>
        </p:nvSpPr>
        <p:spPr>
          <a:xfrm>
            <a:off x="558139" y="229114"/>
            <a:ext cx="1078828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James looked at his watch below. </a:t>
            </a:r>
          </a:p>
          <a:p>
            <a:r>
              <a:rPr lang="en-GB" sz="4000" dirty="0"/>
              <a:t>He has an appointment at 17:05. </a:t>
            </a:r>
          </a:p>
          <a:p>
            <a:r>
              <a:rPr lang="en-GB" sz="4000" dirty="0"/>
              <a:t>How long has he got to wait?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CA9CBE9-66AA-E50E-D647-74017BC69AF7}"/>
              </a:ext>
            </a:extLst>
          </p:cNvPr>
          <p:cNvSpPr txBox="1"/>
          <p:nvPr/>
        </p:nvSpPr>
        <p:spPr>
          <a:xfrm>
            <a:off x="5643718" y="2737417"/>
            <a:ext cx="6370155" cy="707886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>
                <a:solidFill>
                  <a:schemeClr val="bg1"/>
                </a:solidFill>
              </a:rPr>
              <a:t>Remember - number line!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7E2CD9-8442-80AF-AE77-6D7C791BDF6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547" t="4902" r="23518" b="57080"/>
          <a:stretch>
            <a:fillRect/>
          </a:stretch>
        </p:blipFill>
        <p:spPr>
          <a:xfrm>
            <a:off x="646630" y="2432617"/>
            <a:ext cx="4736966" cy="3363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7304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C26CBC-4D8F-7AB1-6EE0-8DF25100D3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220CFD4-C42B-7F02-0794-85F1E1478C45}"/>
              </a:ext>
            </a:extLst>
          </p:cNvPr>
          <p:cNvSpPr txBox="1"/>
          <p:nvPr/>
        </p:nvSpPr>
        <p:spPr>
          <a:xfrm>
            <a:off x="558139" y="229114"/>
            <a:ext cx="1078828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James looked at his watch below. </a:t>
            </a:r>
          </a:p>
          <a:p>
            <a:r>
              <a:rPr lang="en-GB" sz="4000" dirty="0"/>
              <a:t>He left his house at 12:35.</a:t>
            </a:r>
          </a:p>
          <a:p>
            <a:r>
              <a:rPr lang="en-GB" sz="4000" dirty="0"/>
              <a:t>How long ago did he leave?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2054BF3-DBEA-9C50-395A-9C63FCEBF763}"/>
              </a:ext>
            </a:extLst>
          </p:cNvPr>
          <p:cNvSpPr txBox="1"/>
          <p:nvPr/>
        </p:nvSpPr>
        <p:spPr>
          <a:xfrm>
            <a:off x="5643718" y="2737417"/>
            <a:ext cx="6370155" cy="707886"/>
          </a:xfrm>
          <a:prstGeom prst="rect">
            <a:avLst/>
          </a:prstGeom>
          <a:solidFill>
            <a:schemeClr val="tx2">
              <a:lumMod val="75000"/>
              <a:lumOff val="25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000" b="1" u="sng" dirty="0">
                <a:solidFill>
                  <a:schemeClr val="bg1"/>
                </a:solidFill>
              </a:rPr>
              <a:t>Remember - number line!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C65E176-E8B0-922D-0CF6-B58DC22AB75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0547" t="4902" r="23518" b="57080"/>
          <a:stretch>
            <a:fillRect/>
          </a:stretch>
        </p:blipFill>
        <p:spPr>
          <a:xfrm>
            <a:off x="646630" y="2432617"/>
            <a:ext cx="4736966" cy="3363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3749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>
            <a:extLst>
              <a:ext uri="{FF2B5EF4-FFF2-40B4-BE49-F238E27FC236}">
                <a16:creationId xmlns:a16="http://schemas.microsoft.com/office/drawing/2014/main" id="{9680C7FD-CB5F-F3B7-8BEC-F281E6B0E0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5990" y="1900500"/>
            <a:ext cx="8333276" cy="4728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A121CBD-3347-5488-C282-436A42289A09}"/>
              </a:ext>
            </a:extLst>
          </p:cNvPr>
          <p:cNvSpPr txBox="1"/>
          <p:nvPr/>
        </p:nvSpPr>
        <p:spPr>
          <a:xfrm>
            <a:off x="558139" y="229114"/>
            <a:ext cx="1156503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Here is a school timetable. </a:t>
            </a:r>
            <a:br>
              <a:rPr lang="en-GB" sz="3200" dirty="0"/>
            </a:br>
            <a:r>
              <a:rPr lang="en-GB" sz="3200" dirty="0"/>
              <a:t>How long do they spend doing reading?</a:t>
            </a:r>
          </a:p>
          <a:p>
            <a:r>
              <a:rPr lang="en-GB" sz="3200" dirty="0"/>
              <a:t>How long do they spend at lunch and at playtime?</a:t>
            </a:r>
          </a:p>
        </p:txBody>
      </p:sp>
    </p:spTree>
    <p:extLst>
      <p:ext uri="{BB962C8B-B14F-4D97-AF65-F5344CB8AC3E}">
        <p14:creationId xmlns:p14="http://schemas.microsoft.com/office/powerpoint/2010/main" val="13956168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1FE7B1E21A3614BACD4EFF6B57AC54E" ma:contentTypeVersion="16" ma:contentTypeDescription="Create a new document." ma:contentTypeScope="" ma:versionID="74b2cd35f43741aed5cb471e14760447">
  <xsd:schema xmlns:xsd="http://www.w3.org/2001/XMLSchema" xmlns:xs="http://www.w3.org/2001/XMLSchema" xmlns:p="http://schemas.microsoft.com/office/2006/metadata/properties" xmlns:ns2="50a9a6e3-a2d9-47de-873a-7678799a3568" xmlns:ns3="6ff4603a-398c-4165-b1da-8c08ff1d4042" targetNamespace="http://schemas.microsoft.com/office/2006/metadata/properties" ma:root="true" ma:fieldsID="89180905ae99af8871966375fae6c94f" ns2:_="" ns3:_="">
    <xsd:import namespace="50a9a6e3-a2d9-47de-873a-7678799a3568"/>
    <xsd:import namespace="6ff4603a-398c-4165-b1da-8c08ff1d4042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CR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a9a6e3-a2d9-47de-873a-7678799a356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727f8e21-7308-4733-b64e-f2b3c98d8f6f}" ma:internalName="TaxCatchAll" ma:showField="CatchAllData" ma:web="50a9a6e3-a2d9-47de-873a-7678799a356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ff4603a-398c-4165-b1da-8c08ff1d404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ca775f79-382c-4d84-a97a-be473dbcfd7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CR" ma:index="2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0a9a6e3-a2d9-47de-873a-7678799a3568" xsi:nil="true"/>
    <lcf76f155ced4ddcb4097134ff3c332f xmlns="6ff4603a-398c-4165-b1da-8c08ff1d4042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5A78EC5-58C0-472E-A34C-ABDE7ECC92D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6596874-7218-4FB4-8AA2-B5122B0DFD5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0a9a6e3-a2d9-47de-873a-7678799a3568"/>
    <ds:schemaRef ds:uri="6ff4603a-398c-4165-b1da-8c08ff1d404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245E0EE-4714-48FC-A6A3-364373300F4F}">
  <ds:schemaRefs>
    <ds:schemaRef ds:uri="http://purl.org/dc/terms/"/>
    <ds:schemaRef ds:uri="http://www.w3.org/XML/1998/namespace"/>
    <ds:schemaRef ds:uri="50a9a6e3-a2d9-47de-873a-7678799a3568"/>
    <ds:schemaRef ds:uri="6ff4603a-398c-4165-b1da-8c08ff1d4042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108</Words>
  <Application>Microsoft Office PowerPoint</Application>
  <PresentationFormat>Widescreen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Theme</vt:lpstr>
      <vt:lpstr>Reasoning – Time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Elisabeth Jones</dc:creator>
  <cp:lastModifiedBy>Elisabeth Jones</cp:lastModifiedBy>
  <cp:revision>1</cp:revision>
  <dcterms:created xsi:type="dcterms:W3CDTF">2026-02-26T08:58:04Z</dcterms:created>
  <dcterms:modified xsi:type="dcterms:W3CDTF">2026-04-26T19:18:31Z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0x01010011FE7B1E21A3614BACD4EFF6B57AC54E</vt:lpwstr>
  </property>
  <property fmtid="{D5CDD505-2E9C-101B-9397-08002B2CF9AE}" pid="3" name="MediaServiceImageTags">
    <vt:lpwstr/>
  </property>
</Properties>
</file>