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90" r:id="rId7"/>
    <p:sldId id="258" r:id="rId8"/>
    <p:sldId id="291" r:id="rId9"/>
    <p:sldId id="283" r:id="rId10"/>
    <p:sldId id="284" r:id="rId11"/>
    <p:sldId id="286" r:id="rId12"/>
    <p:sldId id="292" r:id="rId13"/>
    <p:sldId id="25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Elisabeth Jones" userId="d871a531-438d-4e91-81ec-befa55583ca5" providerId="ADAL" clId="{7D45C4F6-F8BD-4FB2-8BFD-6165C5C1085F}"/>
    <pc:docChg chg="delSld">
      <pc:chgData name="Elisabeth Jones" userId="d871a531-438d-4e91-81ec-befa55583ca5" providerId="ADAL" clId="{7D45C4F6-F8BD-4FB2-8BFD-6165C5C1085F}" dt="2026-03-11T20:58:03.392" v="0" actId="47"/>
      <pc:docMkLst>
        <pc:docMk/>
      </pc:docMkLst>
      <pc:sldChg chg="del">
        <pc:chgData name="Elisabeth Jones" userId="d871a531-438d-4e91-81ec-befa55583ca5" providerId="ADAL" clId="{7D45C4F6-F8BD-4FB2-8BFD-6165C5C1085F}" dt="2026-03-11T20:58:03.392" v="0" actId="47"/>
        <pc:sldMkLst>
          <pc:docMk/>
          <pc:sldMk cId="1148301926" sldId="289"/>
        </pc:sldMkLst>
      </pc:sldChg>
    </pc:docChg>
  </pc:docChgLst>
  <pc:docChgLst>
    <pc:chgData name="Elisabeth Jones" userId="S::e.jones@springwood.hants.sch.uk::d871a531-438d-4e91-81ec-befa55583ca5" providerId="AD" clId="Web-{690E6BFF-468C-88C4-5CF4-1FD3B73A8BFF}"/>
    <pc:docChg chg="modSld">
      <pc:chgData name="Elisabeth Jones" userId="S::e.jones@springwood.hants.sch.uk::d871a531-438d-4e91-81ec-befa55583ca5" providerId="AD" clId="Web-{690E6BFF-468C-88C4-5CF4-1FD3B73A8BFF}" dt="2026-03-05T19:58:27.412" v="232"/>
      <pc:docMkLst>
        <pc:docMk/>
      </pc:docMkLst>
      <pc:sldChg chg="addSp delSp modSp">
        <pc:chgData name="Elisabeth Jones" userId="S::e.jones@springwood.hants.sch.uk::d871a531-438d-4e91-81ec-befa55583ca5" providerId="AD" clId="Web-{690E6BFF-468C-88C4-5CF4-1FD3B73A8BFF}" dt="2026-03-05T19:48:20.387" v="16" actId="688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90E6BFF-468C-88C4-5CF4-1FD3B73A8BFF}" dt="2026-03-05T19:47:55.387" v="8" actId="1076"/>
          <ac:spMkLst>
            <pc:docMk/>
            <pc:sldMk cId="4264571299" sldId="256"/>
            <ac:spMk id="2" creationId="{5EAF43B6-E28A-9153-BAC7-03FB8787E8FC}"/>
          </ac:spMkLst>
        </pc:spChg>
        <pc:spChg chg="add mod">
          <ac:chgData name="Elisabeth Jones" userId="S::e.jones@springwood.hants.sch.uk::d871a531-438d-4e91-81ec-befa55583ca5" providerId="AD" clId="Web-{690E6BFF-468C-88C4-5CF4-1FD3B73A8BFF}" dt="2026-03-05T19:48:20.387" v="16" actId="688"/>
          <ac:spMkLst>
            <pc:docMk/>
            <pc:sldMk cId="4264571299" sldId="256"/>
            <ac:spMk id="5" creationId="{EA41F640-64F1-5A45-6C8B-9FF9F591488D}"/>
          </ac:spMkLst>
        </pc:spChg>
        <pc:picChg chg="add mod">
          <ac:chgData name="Elisabeth Jones" userId="S::e.jones@springwood.hants.sch.uk::d871a531-438d-4e91-81ec-befa55583ca5" providerId="AD" clId="Web-{690E6BFF-468C-88C4-5CF4-1FD3B73A8BFF}" dt="2026-03-05T19:47:59.356" v="10" actId="1076"/>
          <ac:picMkLst>
            <pc:docMk/>
            <pc:sldMk cId="4264571299" sldId="256"/>
            <ac:picMk id="3" creationId="{8E911436-949E-6CAB-75DB-D50726F5F5F4}"/>
          </ac:picMkLst>
        </pc:picChg>
      </pc:sldChg>
      <pc:sldChg chg="addSp delSp modSp">
        <pc:chgData name="Elisabeth Jones" userId="S::e.jones@springwood.hants.sch.uk::d871a531-438d-4e91-81ec-befa55583ca5" providerId="AD" clId="Web-{690E6BFF-468C-88C4-5CF4-1FD3B73A8BFF}" dt="2026-03-05T19:55:46.547" v="164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90E6BFF-468C-88C4-5CF4-1FD3B73A8BFF}" dt="2026-03-05T19:51:51.826" v="22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90E6BFF-468C-88C4-5CF4-1FD3B73A8BFF}" dt="2026-03-05T19:55:19.749" v="160" actId="20577"/>
          <ac:spMkLst>
            <pc:docMk/>
            <pc:sldMk cId="472370712" sldId="257"/>
            <ac:spMk id="3" creationId="{71486D87-F00C-96AA-C3D1-D83BAEA3D58C}"/>
          </ac:spMkLst>
        </pc:spChg>
        <pc:spChg chg="add">
          <ac:chgData name="Elisabeth Jones" userId="S::e.jones@springwood.hants.sch.uk::d871a531-438d-4e91-81ec-befa55583ca5" providerId="AD" clId="Web-{690E6BFF-468C-88C4-5CF4-1FD3B73A8BFF}" dt="2026-03-05T19:55:20.015" v="161"/>
          <ac:spMkLst>
            <pc:docMk/>
            <pc:sldMk cId="472370712" sldId="257"/>
            <ac:spMk id="4" creationId="{37A1555F-5186-7887-0679-F440B17488A0}"/>
          </ac:spMkLst>
        </pc:spChg>
        <pc:spChg chg="add mod">
          <ac:chgData name="Elisabeth Jones" userId="S::e.jones@springwood.hants.sch.uk::d871a531-438d-4e91-81ec-befa55583ca5" providerId="AD" clId="Web-{690E6BFF-468C-88C4-5CF4-1FD3B73A8BFF}" dt="2026-03-05T19:55:37.375" v="163" actId="1076"/>
          <ac:spMkLst>
            <pc:docMk/>
            <pc:sldMk cId="472370712" sldId="257"/>
            <ac:spMk id="5" creationId="{59CF75D1-FCEC-2472-9544-FB3D7FC95E49}"/>
          </ac:spMkLst>
        </pc:spChg>
        <pc:spChg chg="add">
          <ac:chgData name="Elisabeth Jones" userId="S::e.jones@springwood.hants.sch.uk::d871a531-438d-4e91-81ec-befa55583ca5" providerId="AD" clId="Web-{690E6BFF-468C-88C4-5CF4-1FD3B73A8BFF}" dt="2026-03-05T19:55:46.547" v="164"/>
          <ac:spMkLst>
            <pc:docMk/>
            <pc:sldMk cId="472370712" sldId="257"/>
            <ac:spMk id="6" creationId="{CC5949F8-AFAC-980B-890C-7E9BA5C9B7C7}"/>
          </ac:spMkLst>
        </pc:spChg>
      </pc:sldChg>
      <pc:sldChg chg="addSp modSp">
        <pc:chgData name="Elisabeth Jones" userId="S::e.jones@springwood.hants.sch.uk::d871a531-438d-4e91-81ec-befa55583ca5" providerId="AD" clId="Web-{690E6BFF-468C-88C4-5CF4-1FD3B73A8BFF}" dt="2026-03-05T19:58:27.412" v="232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90E6BFF-468C-88C4-5CF4-1FD3B73A8BFF}" dt="2026-03-05T19:56:20.251" v="186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90E6BFF-468C-88C4-5CF4-1FD3B73A8BFF}" dt="2026-03-05T19:55:56.548" v="166" actId="20577"/>
          <ac:spMkLst>
            <pc:docMk/>
            <pc:sldMk cId="3933183632" sldId="258"/>
            <ac:spMk id="3" creationId="{179DD3AB-7292-7420-EEB3-410CEBCFF384}"/>
          </ac:spMkLst>
        </pc:spChg>
        <pc:graphicFrameChg chg="add mod modGraphic">
          <ac:chgData name="Elisabeth Jones" userId="S::e.jones@springwood.hants.sch.uk::d871a531-438d-4e91-81ec-befa55583ca5" providerId="AD" clId="Web-{690E6BFF-468C-88C4-5CF4-1FD3B73A8BFF}" dt="2026-03-05T19:58:27.412" v="232"/>
          <ac:graphicFrameMkLst>
            <pc:docMk/>
            <pc:sldMk cId="3933183632" sldId="258"/>
            <ac:graphicFrameMk id="4" creationId="{92965F2D-38F4-D042-48E4-4654A3B9B93F}"/>
          </ac:graphicFrameMkLst>
        </pc:graphicFrameChg>
      </pc:sld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A237D0AB-215C-565E-CC26-38CB9FB6D486}"/>
    <pc:docChg chg="addSld delSld modSld">
      <pc:chgData name="Elisabeth Jones" userId="S::e.jones@springwood.hants.sch.uk::d871a531-438d-4e91-81ec-befa55583ca5" providerId="AD" clId="Web-{A237D0AB-215C-565E-CC26-38CB9FB6D486}" dt="2026-03-03T20:27:35.949" v="383" actId="1076"/>
      <pc:docMkLst>
        <pc:docMk/>
      </pc:docMkLst>
      <pc:sldChg chg="addSp delSp modSp">
        <pc:chgData name="Elisabeth Jones" userId="S::e.jones@springwood.hants.sch.uk::d871a531-438d-4e91-81ec-befa55583ca5" providerId="AD" clId="Web-{A237D0AB-215C-565E-CC26-38CB9FB6D486}" dt="2026-03-03T20:27:35.949" v="383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A237D0AB-215C-565E-CC26-38CB9FB6D486}" dt="2026-03-03T20:27:30.590" v="380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">
        <pc:chgData name="Elisabeth Jones" userId="S::e.jones@springwood.hants.sch.uk::d871a531-438d-4e91-81ec-befa55583ca5" providerId="AD" clId="Web-{A237D0AB-215C-565E-CC26-38CB9FB6D486}" dt="2026-03-03T20:16:20.746" v="146" actId="14100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237D0AB-215C-565E-CC26-38CB9FB6D486}" dt="2026-03-03T20:11:04.643" v="12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A237D0AB-215C-565E-CC26-38CB9FB6D486}" dt="2026-03-03T20:15:26.603" v="124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delSp modSp addAnim delAnim">
        <pc:chgData name="Elisabeth Jones" userId="S::e.jones@springwood.hants.sch.uk::d871a531-438d-4e91-81ec-befa55583ca5" providerId="AD" clId="Web-{A237D0AB-215C-565E-CC26-38CB9FB6D486}" dt="2026-03-03T20:18:36.345" v="194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237D0AB-215C-565E-CC26-38CB9FB6D486}" dt="2026-03-03T20:16:35.231" v="169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A237D0AB-215C-565E-CC26-38CB9FB6D486}" dt="2026-03-03T20:18:30.532" v="193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0:13.739" v="280" actId="20577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A237D0AB-215C-565E-CC26-38CB9FB6D486}" dt="2026-03-03T20:20:13.739" v="280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0:44.317" v="286" actId="2057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A237D0AB-215C-565E-CC26-38CB9FB6D486}" dt="2026-03-03T20:20:44.317" v="28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1:16.037" v="299" actId="20577"/>
        <pc:sldMkLst>
          <pc:docMk/>
          <pc:sldMk cId="4240630820" sldId="286"/>
        </pc:sldMkLst>
        <pc:spChg chg="mod">
          <ac:chgData name="Elisabeth Jones" userId="S::e.jones@springwood.hants.sch.uk::d871a531-438d-4e91-81ec-befa55583ca5" providerId="AD" clId="Web-{A237D0AB-215C-565E-CC26-38CB9FB6D486}" dt="2026-03-03T20:21:16.037" v="299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8E9CA1C5-F3CB-CC76-FD59-03D95C9F2BA6}"/>
    <pc:docChg chg="addSld modSld">
      <pc:chgData name="Elisabeth Jones" userId="S::e.jones@springwood.hants.sch.uk::d871a531-438d-4e91-81ec-befa55583ca5" providerId="AD" clId="Web-{8E9CA1C5-F3CB-CC76-FD59-03D95C9F2BA6}" dt="2026-03-05T20:39:23.701" v="778"/>
      <pc:docMkLst>
        <pc:docMk/>
      </pc:docMkLst>
      <pc:sldChg chg="addSp modSp">
        <pc:chgData name="Elisabeth Jones" userId="S::e.jones@springwood.hants.sch.uk::d871a531-438d-4e91-81ec-befa55583ca5" providerId="AD" clId="Web-{8E9CA1C5-F3CB-CC76-FD59-03D95C9F2BA6}" dt="2026-03-05T20:19:44.863" v="437" actId="1076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8E9CA1C5-F3CB-CC76-FD59-03D95C9F2BA6}" dt="2026-03-05T20:18:54.066" v="426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8E9CA1C5-F3CB-CC76-FD59-03D95C9F2BA6}" dt="2026-03-05T20:19:41.613" v="436" actId="1076"/>
          <ac:spMkLst>
            <pc:docMk/>
            <pc:sldMk cId="3933183632" sldId="258"/>
            <ac:spMk id="3" creationId="{179DD3AB-7292-7420-EEB3-410CEBCFF384}"/>
          </ac:spMkLst>
        </pc:spChg>
        <pc:graphicFrameChg chg="mod modGraphic">
          <ac:chgData name="Elisabeth Jones" userId="S::e.jones@springwood.hants.sch.uk::d871a531-438d-4e91-81ec-befa55583ca5" providerId="AD" clId="Web-{8E9CA1C5-F3CB-CC76-FD59-03D95C9F2BA6}" dt="2026-03-05T20:19:44.863" v="437" actId="1076"/>
          <ac:graphicFrameMkLst>
            <pc:docMk/>
            <pc:sldMk cId="3933183632" sldId="258"/>
            <ac:graphicFrameMk id="4" creationId="{92965F2D-38F4-D042-48E4-4654A3B9B93F}"/>
          </ac:graphicFrameMkLst>
        </pc:graphicFrameChg>
        <pc:picChg chg="add mod">
          <ac:chgData name="Elisabeth Jones" userId="S::e.jones@springwood.hants.sch.uk::d871a531-438d-4e91-81ec-befa55583ca5" providerId="AD" clId="Web-{8E9CA1C5-F3CB-CC76-FD59-03D95C9F2BA6}" dt="2026-03-05T20:19:36.738" v="435"/>
          <ac:picMkLst>
            <pc:docMk/>
            <pc:sldMk cId="3933183632" sldId="258"/>
            <ac:picMk id="5" creationId="{6E2045F9-BD88-DCBA-C861-A7CF6F5FC0C4}"/>
          </ac:picMkLst>
        </pc:picChg>
      </pc:sldChg>
      <pc:sldChg chg="modSp addAnim delAnim">
        <pc:chgData name="Elisabeth Jones" userId="S::e.jones@springwood.hants.sch.uk::d871a531-438d-4e91-81ec-befa55583ca5" providerId="AD" clId="Web-{8E9CA1C5-F3CB-CC76-FD59-03D95C9F2BA6}" dt="2026-03-05T20:39:00.779" v="775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8E9CA1C5-F3CB-CC76-FD59-03D95C9F2BA6}" dt="2026-03-05T20:26:55.543" v="748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8E9CA1C5-F3CB-CC76-FD59-03D95C9F2BA6}" dt="2026-03-05T20:28:29.703" v="765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Anim delAnim">
        <pc:chgData name="Elisabeth Jones" userId="S::e.jones@springwood.hants.sch.uk::d871a531-438d-4e91-81ec-befa55583ca5" providerId="AD" clId="Web-{8E9CA1C5-F3CB-CC76-FD59-03D95C9F2BA6}" dt="2026-03-05T20:39:07.170" v="776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8E9CA1C5-F3CB-CC76-FD59-03D95C9F2BA6}" dt="2026-03-05T20:27:40.670" v="754" actId="1076"/>
          <ac:spMkLst>
            <pc:docMk/>
            <pc:sldMk cId="1870567175" sldId="284"/>
            <ac:spMk id="3" creationId="{C622BB1D-91A2-C246-88DA-0AE7D9EE9FAF}"/>
          </ac:spMkLst>
        </pc:spChg>
      </pc:sldChg>
      <pc:sldChg chg="modSp addAnim delAnim">
        <pc:chgData name="Elisabeth Jones" userId="S::e.jones@springwood.hants.sch.uk::d871a531-438d-4e91-81ec-befa55583ca5" providerId="AD" clId="Web-{8E9CA1C5-F3CB-CC76-FD59-03D95C9F2BA6}" dt="2026-03-05T20:39:15.810" v="777"/>
        <pc:sldMkLst>
          <pc:docMk/>
          <pc:sldMk cId="4240630820" sldId="286"/>
        </pc:sldMkLst>
        <pc:spChg chg="mod">
          <ac:chgData name="Elisabeth Jones" userId="S::e.jones@springwood.hants.sch.uk::d871a531-438d-4e91-81ec-befa55583ca5" providerId="AD" clId="Web-{8E9CA1C5-F3CB-CC76-FD59-03D95C9F2BA6}" dt="2026-03-05T20:28:17.421" v="760" actId="14100"/>
          <ac:spMkLst>
            <pc:docMk/>
            <pc:sldMk cId="4240630820" sldId="286"/>
            <ac:spMk id="3" creationId="{52340BC9-223A-4586-7722-EA583E59109B}"/>
          </ac:spMkLst>
        </pc:spChg>
      </pc:sldChg>
      <pc:sldChg chg="addSp modSp new">
        <pc:chgData name="Elisabeth Jones" userId="S::e.jones@springwood.hants.sch.uk::d871a531-438d-4e91-81ec-befa55583ca5" providerId="AD" clId="Web-{8E9CA1C5-F3CB-CC76-FD59-03D95C9F2BA6}" dt="2026-03-05T20:17:10.423" v="425" actId="1076"/>
        <pc:sldMkLst>
          <pc:docMk/>
          <pc:sldMk cId="402400383" sldId="290"/>
        </pc:sldMkLst>
        <pc:spChg chg="mod">
          <ac:chgData name="Elisabeth Jones" userId="S::e.jones@springwood.hants.sch.uk::d871a531-438d-4e91-81ec-befa55583ca5" providerId="AD" clId="Web-{8E9CA1C5-F3CB-CC76-FD59-03D95C9F2BA6}" dt="2026-03-05T20:15:48.321" v="406" actId="1076"/>
          <ac:spMkLst>
            <pc:docMk/>
            <pc:sldMk cId="402400383" sldId="290"/>
            <ac:spMk id="2" creationId="{272A0BA1-C017-AB9E-1104-8C82ECAAB51C}"/>
          </ac:spMkLst>
        </pc:spChg>
        <pc:spChg chg="mod">
          <ac:chgData name="Elisabeth Jones" userId="S::e.jones@springwood.hants.sch.uk::d871a531-438d-4e91-81ec-befa55583ca5" providerId="AD" clId="Web-{8E9CA1C5-F3CB-CC76-FD59-03D95C9F2BA6}" dt="2026-03-05T20:15:52.587" v="407" actId="1076"/>
          <ac:spMkLst>
            <pc:docMk/>
            <pc:sldMk cId="402400383" sldId="290"/>
            <ac:spMk id="3" creationId="{166870C1-4996-8636-DA43-06621F75DBF9}"/>
          </ac:spMkLst>
        </pc:spChg>
        <pc:spChg chg="add">
          <ac:chgData name="Elisabeth Jones" userId="S::e.jones@springwood.hants.sch.uk::d871a531-438d-4e91-81ec-befa55583ca5" providerId="AD" clId="Web-{8E9CA1C5-F3CB-CC76-FD59-03D95C9F2BA6}" dt="2026-03-05T20:16:26.873" v="411"/>
          <ac:spMkLst>
            <pc:docMk/>
            <pc:sldMk cId="402400383" sldId="290"/>
            <ac:spMk id="5" creationId="{6A19C194-52ED-64F8-1EB8-D9F89A2E08BC}"/>
          </ac:spMkLst>
        </pc:spChg>
        <pc:spChg chg="add mod">
          <ac:chgData name="Elisabeth Jones" userId="S::e.jones@springwood.hants.sch.uk::d871a531-438d-4e91-81ec-befa55583ca5" providerId="AD" clId="Web-{8E9CA1C5-F3CB-CC76-FD59-03D95C9F2BA6}" dt="2026-03-05T20:16:56.828" v="421" actId="1076"/>
          <ac:spMkLst>
            <pc:docMk/>
            <pc:sldMk cId="402400383" sldId="290"/>
            <ac:spMk id="6" creationId="{BCE94BD5-56D3-CF81-72B6-85C3BEA23C63}"/>
          </ac:spMkLst>
        </pc:spChg>
        <pc:spChg chg="add mod">
          <ac:chgData name="Elisabeth Jones" userId="S::e.jones@springwood.hants.sch.uk::d871a531-438d-4e91-81ec-befa55583ca5" providerId="AD" clId="Web-{8E9CA1C5-F3CB-CC76-FD59-03D95C9F2BA6}" dt="2026-03-05T20:16:46.359" v="418" actId="1076"/>
          <ac:spMkLst>
            <pc:docMk/>
            <pc:sldMk cId="402400383" sldId="290"/>
            <ac:spMk id="7" creationId="{DDFD0D23-F5BC-DEFD-28EF-D5E51610501A}"/>
          </ac:spMkLst>
        </pc:spChg>
        <pc:spChg chg="add mod">
          <ac:chgData name="Elisabeth Jones" userId="S::e.jones@springwood.hants.sch.uk::d871a531-438d-4e91-81ec-befa55583ca5" providerId="AD" clId="Web-{8E9CA1C5-F3CB-CC76-FD59-03D95C9F2BA6}" dt="2026-03-05T20:16:53.859" v="420" actId="1076"/>
          <ac:spMkLst>
            <pc:docMk/>
            <pc:sldMk cId="402400383" sldId="290"/>
            <ac:spMk id="8" creationId="{2D47F8B6-0ED3-6392-EBAE-9E68B8FB63DA}"/>
          </ac:spMkLst>
        </pc:spChg>
        <pc:spChg chg="add mod">
          <ac:chgData name="Elisabeth Jones" userId="S::e.jones@springwood.hants.sch.uk::d871a531-438d-4e91-81ec-befa55583ca5" providerId="AD" clId="Web-{8E9CA1C5-F3CB-CC76-FD59-03D95C9F2BA6}" dt="2026-03-05T20:17:04.922" v="423" actId="1076"/>
          <ac:spMkLst>
            <pc:docMk/>
            <pc:sldMk cId="402400383" sldId="290"/>
            <ac:spMk id="9" creationId="{73369518-6A6D-52F9-3C9B-C9FCE5C33AE2}"/>
          </ac:spMkLst>
        </pc:spChg>
        <pc:spChg chg="add mod">
          <ac:chgData name="Elisabeth Jones" userId="S::e.jones@springwood.hants.sch.uk::d871a531-438d-4e91-81ec-befa55583ca5" providerId="AD" clId="Web-{8E9CA1C5-F3CB-CC76-FD59-03D95C9F2BA6}" dt="2026-03-05T20:17:10.423" v="425" actId="1076"/>
          <ac:spMkLst>
            <pc:docMk/>
            <pc:sldMk cId="402400383" sldId="290"/>
            <ac:spMk id="10" creationId="{B36C100D-9B68-166A-B297-790B0493C1D1}"/>
          </ac:spMkLst>
        </pc:spChg>
        <pc:graphicFrameChg chg="add mod modGraphic">
          <ac:chgData name="Elisabeth Jones" userId="S::e.jones@springwood.hants.sch.uk::d871a531-438d-4e91-81ec-befa55583ca5" providerId="AD" clId="Web-{8E9CA1C5-F3CB-CC76-FD59-03D95C9F2BA6}" dt="2026-03-05T20:16:32.639" v="413"/>
          <ac:graphicFrameMkLst>
            <pc:docMk/>
            <pc:sldMk cId="402400383" sldId="290"/>
            <ac:graphicFrameMk id="4" creationId="{6514F69F-334F-AC98-E05F-05D49ADF0214}"/>
          </ac:graphicFrameMkLst>
        </pc:graphicFrameChg>
      </pc:sldChg>
      <pc:sldChg chg="modSp add replId">
        <pc:chgData name="Elisabeth Jones" userId="S::e.jones@springwood.hants.sch.uk::d871a531-438d-4e91-81ec-befa55583ca5" providerId="AD" clId="Web-{8E9CA1C5-F3CB-CC76-FD59-03D95C9F2BA6}" dt="2026-03-05T20:23:38.120" v="728"/>
        <pc:sldMkLst>
          <pc:docMk/>
          <pc:sldMk cId="2976558019" sldId="291"/>
        </pc:sldMkLst>
        <pc:graphicFrameChg chg="mod modGraphic">
          <ac:chgData name="Elisabeth Jones" userId="S::e.jones@springwood.hants.sch.uk::d871a531-438d-4e91-81ec-befa55583ca5" providerId="AD" clId="Web-{8E9CA1C5-F3CB-CC76-FD59-03D95C9F2BA6}" dt="2026-03-05T20:23:38.120" v="728"/>
          <ac:graphicFrameMkLst>
            <pc:docMk/>
            <pc:sldMk cId="2976558019" sldId="291"/>
            <ac:graphicFrameMk id="4" creationId="{597F1F3F-1694-8847-2282-E4E52E7AEC85}"/>
          </ac:graphicFrameMkLst>
        </pc:graphicFrameChg>
      </pc:sldChg>
      <pc:sldChg chg="modSp add replId addAnim delAnim">
        <pc:chgData name="Elisabeth Jones" userId="S::e.jones@springwood.hants.sch.uk::d871a531-438d-4e91-81ec-befa55583ca5" providerId="AD" clId="Web-{8E9CA1C5-F3CB-CC76-FD59-03D95C9F2BA6}" dt="2026-03-05T20:39:23.701" v="778"/>
        <pc:sldMkLst>
          <pc:docMk/>
          <pc:sldMk cId="3015063435" sldId="292"/>
        </pc:sldMkLst>
        <pc:spChg chg="mod">
          <ac:chgData name="Elisabeth Jones" userId="S::e.jones@springwood.hants.sch.uk::d871a531-438d-4e91-81ec-befa55583ca5" providerId="AD" clId="Web-{8E9CA1C5-F3CB-CC76-FD59-03D95C9F2BA6}" dt="2026-03-05T20:37:20.169" v="773" actId="1076"/>
          <ac:spMkLst>
            <pc:docMk/>
            <pc:sldMk cId="3015063435" sldId="292"/>
            <ac:spMk id="3" creationId="{4936A4FB-E59A-2103-7259-1A7E9D788E0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463" y="36600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Contracted form</a:t>
            </a:r>
          </a:p>
        </p:txBody>
      </p:sp>
      <p:pic>
        <p:nvPicPr>
          <p:cNvPr id="3" name="Picture 2" descr="Superdry - Short Track &amp; Field Lite - Shorts pour Femme">
            <a:extLst>
              <a:ext uri="{FF2B5EF4-FFF2-40B4-BE49-F238E27FC236}">
                <a16:creationId xmlns:a16="http://schemas.microsoft.com/office/drawing/2014/main" id="{8E911436-949E-6CAB-75DB-D50726F5F5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4780" y="2004164"/>
            <a:ext cx="4091836" cy="4154466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EA41F640-64F1-5A45-6C8B-9FF9F591488D}"/>
              </a:ext>
            </a:extLst>
          </p:cNvPr>
          <p:cNvSpPr/>
          <p:nvPr/>
        </p:nvSpPr>
        <p:spPr>
          <a:xfrm rot="1860000">
            <a:off x="7157375" y="1410805"/>
            <a:ext cx="1470096" cy="248079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Contracted form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643" y="1315389"/>
            <a:ext cx="10509501" cy="53505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/>
              <a:t>It is the shortened version of words or phrases </a:t>
            </a:r>
          </a:p>
          <a:p>
            <a:pPr marL="0" indent="0">
              <a:buNone/>
            </a:pPr>
            <a:r>
              <a:rPr lang="en-GB" sz="3600"/>
              <a:t>The contraction is typically shown by an apostrophe</a:t>
            </a: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I am                                I'm 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cannot                                 can't 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do not                                    don't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37A1555F-5186-7887-0679-F440B17488A0}"/>
              </a:ext>
            </a:extLst>
          </p:cNvPr>
          <p:cNvSpPr/>
          <p:nvPr/>
        </p:nvSpPr>
        <p:spPr>
          <a:xfrm>
            <a:off x="1834120" y="3164206"/>
            <a:ext cx="2674174" cy="4480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59CF75D1-FCEC-2472-9544-FB3D7FC95E49}"/>
              </a:ext>
            </a:extLst>
          </p:cNvPr>
          <p:cNvSpPr/>
          <p:nvPr/>
        </p:nvSpPr>
        <p:spPr>
          <a:xfrm>
            <a:off x="2156115" y="4446624"/>
            <a:ext cx="2464161" cy="4060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CC5949F8-AFAC-980B-890C-7E9BA5C9B7C7}"/>
              </a:ext>
            </a:extLst>
          </p:cNvPr>
          <p:cNvSpPr/>
          <p:nvPr/>
        </p:nvSpPr>
        <p:spPr>
          <a:xfrm>
            <a:off x="2002131" y="5796378"/>
            <a:ext cx="2674174" cy="42002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A0BA1-C017-AB9E-1104-8C82ECAAB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9515" y="-217"/>
            <a:ext cx="10515600" cy="1325563"/>
          </a:xfrm>
        </p:spPr>
        <p:txBody>
          <a:bodyPr/>
          <a:lstStyle/>
          <a:p>
            <a:r>
              <a:rPr lang="en-US"/>
              <a:t>The rules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6870C1-4996-8636-DA43-06621F75D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9515" y="108450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When contracting </a:t>
            </a:r>
            <a:r>
              <a:rPr lang="en-US"/>
              <a:t>forms these usually apply:</a:t>
            </a: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514F69F-334F-AC98-E05F-05D49ADF02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904556"/>
              </p:ext>
            </p:extLst>
          </p:nvPr>
        </p:nvGraphicFramePr>
        <p:xfrm>
          <a:off x="302712" y="1722328"/>
          <a:ext cx="10957458" cy="4888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78729">
                  <a:extLst>
                    <a:ext uri="{9D8B030D-6E8A-4147-A177-3AD203B41FA5}">
                      <a16:colId xmlns:a16="http://schemas.microsoft.com/office/drawing/2014/main" val="2958660861"/>
                    </a:ext>
                  </a:extLst>
                </a:gridCol>
                <a:gridCol w="5478729">
                  <a:extLst>
                    <a:ext uri="{9D8B030D-6E8A-4147-A177-3AD203B41FA5}">
                      <a16:colId xmlns:a16="http://schemas.microsoft.com/office/drawing/2014/main" val="1154267420"/>
                    </a:ext>
                  </a:extLst>
                </a:gridCol>
              </a:tblGrid>
              <a:tr h="814667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not 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't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063279"/>
                  </a:ext>
                </a:extLst>
              </a:tr>
              <a:tr h="814667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had / would 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'd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8152175"/>
                  </a:ext>
                </a:extLst>
              </a:tr>
              <a:tr h="814667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will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'll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4709803"/>
                  </a:ext>
                </a:extLst>
              </a:tr>
              <a:tr h="814667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have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've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970735"/>
                  </a:ext>
                </a:extLst>
              </a:tr>
              <a:tr h="814667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are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're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5377388"/>
                  </a:ext>
                </a:extLst>
              </a:tr>
              <a:tr h="814667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is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's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729956"/>
                  </a:ext>
                </a:extLst>
              </a:tr>
            </a:tbl>
          </a:graphicData>
        </a:graphic>
      </p:graphicFrame>
      <p:sp>
        <p:nvSpPr>
          <p:cNvPr id="5" name="Arrow: Right 4">
            <a:extLst>
              <a:ext uri="{FF2B5EF4-FFF2-40B4-BE49-F238E27FC236}">
                <a16:creationId xmlns:a16="http://schemas.microsoft.com/office/drawing/2014/main" id="{6A19C194-52ED-64F8-1EB8-D9F89A2E08BC}"/>
              </a:ext>
            </a:extLst>
          </p:cNvPr>
          <p:cNvSpPr/>
          <p:nvPr/>
        </p:nvSpPr>
        <p:spPr>
          <a:xfrm>
            <a:off x="4760310" y="1918125"/>
            <a:ext cx="2618171" cy="3500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BCE94BD5-56D3-CF81-72B6-85C3BEA23C63}"/>
              </a:ext>
            </a:extLst>
          </p:cNvPr>
          <p:cNvSpPr/>
          <p:nvPr/>
        </p:nvSpPr>
        <p:spPr>
          <a:xfrm>
            <a:off x="4572420" y="3556946"/>
            <a:ext cx="2618171" cy="3500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DDFD0D23-F5BC-DEFD-28EF-D5E51610501A}"/>
              </a:ext>
            </a:extLst>
          </p:cNvPr>
          <p:cNvSpPr/>
          <p:nvPr/>
        </p:nvSpPr>
        <p:spPr>
          <a:xfrm>
            <a:off x="4572420" y="2753193"/>
            <a:ext cx="2618171" cy="3500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2D47F8B6-0ED3-6392-EBAE-9E68B8FB63DA}"/>
              </a:ext>
            </a:extLst>
          </p:cNvPr>
          <p:cNvSpPr/>
          <p:nvPr/>
        </p:nvSpPr>
        <p:spPr>
          <a:xfrm>
            <a:off x="4572419" y="4392014"/>
            <a:ext cx="2618171" cy="3500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73369518-6A6D-52F9-3C9B-C9FCE5C33AE2}"/>
              </a:ext>
            </a:extLst>
          </p:cNvPr>
          <p:cNvSpPr/>
          <p:nvPr/>
        </p:nvSpPr>
        <p:spPr>
          <a:xfrm>
            <a:off x="4572419" y="5268836"/>
            <a:ext cx="2618171" cy="3500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B36C100D-9B68-166A-B297-790B0493C1D1}"/>
              </a:ext>
            </a:extLst>
          </p:cNvPr>
          <p:cNvSpPr/>
          <p:nvPr/>
        </p:nvSpPr>
        <p:spPr>
          <a:xfrm>
            <a:off x="4760309" y="6062151"/>
            <a:ext cx="2618171" cy="3500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00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107082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What are the contractions of the words below?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584" y="892765"/>
            <a:ext cx="11121024" cy="589804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2965F2D-38F4-D042-48E4-4654A3B9B9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286018"/>
              </p:ext>
            </p:extLst>
          </p:nvPr>
        </p:nvGraphicFramePr>
        <p:xfrm>
          <a:off x="6868898" y="1119206"/>
          <a:ext cx="5085515" cy="5439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2509">
                  <a:extLst>
                    <a:ext uri="{9D8B030D-6E8A-4147-A177-3AD203B41FA5}">
                      <a16:colId xmlns:a16="http://schemas.microsoft.com/office/drawing/2014/main" val="2592039240"/>
                    </a:ext>
                  </a:extLst>
                </a:gridCol>
                <a:gridCol w="2723006">
                  <a:extLst>
                    <a:ext uri="{9D8B030D-6E8A-4147-A177-3AD203B41FA5}">
                      <a16:colId xmlns:a16="http://schemas.microsoft.com/office/drawing/2014/main" val="2151326926"/>
                    </a:ext>
                  </a:extLst>
                </a:gridCol>
              </a:tblGrid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I had 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01751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you will 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972752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were not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153347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will not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124762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must have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638460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was not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4138266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will not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663819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it is 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095589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800"/>
                        <a:t>nobody is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0373717"/>
                  </a:ext>
                </a:extLst>
              </a:tr>
            </a:tbl>
          </a:graphicData>
        </a:graphic>
      </p:graphicFrame>
      <p:pic>
        <p:nvPicPr>
          <p:cNvPr id="5" name="Picture 4" descr="A blue arrows pointing to different directions&#10;&#10;AI-generated content may be incorrect.">
            <a:extLst>
              <a:ext uri="{FF2B5EF4-FFF2-40B4-BE49-F238E27FC236}">
                <a16:creationId xmlns:a16="http://schemas.microsoft.com/office/drawing/2014/main" id="{6E2045F9-BD88-DCBA-C861-A7CF6F5FC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137" y="2068035"/>
            <a:ext cx="5169727" cy="35465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9EA18-C9D8-1E6E-0E34-F49DD7274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9D08A-5D31-C9C6-C214-9BCBC6A50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107082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What are the contractions of the words below?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70872-4B64-3219-A2B4-E989E5148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584" y="892765"/>
            <a:ext cx="11121024" cy="589804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7F1F3F-1694-8847-2282-E4E52E7AEC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673453"/>
              </p:ext>
            </p:extLst>
          </p:nvPr>
        </p:nvGraphicFramePr>
        <p:xfrm>
          <a:off x="6868898" y="1119206"/>
          <a:ext cx="5085515" cy="5439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2509">
                  <a:extLst>
                    <a:ext uri="{9D8B030D-6E8A-4147-A177-3AD203B41FA5}">
                      <a16:colId xmlns:a16="http://schemas.microsoft.com/office/drawing/2014/main" val="2592039240"/>
                    </a:ext>
                  </a:extLst>
                </a:gridCol>
                <a:gridCol w="2723006">
                  <a:extLst>
                    <a:ext uri="{9D8B030D-6E8A-4147-A177-3AD203B41FA5}">
                      <a16:colId xmlns:a16="http://schemas.microsoft.com/office/drawing/2014/main" val="2151326926"/>
                    </a:ext>
                  </a:extLst>
                </a:gridCol>
              </a:tblGrid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I have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01751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Tom will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972752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have not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153347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you have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124762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what will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638460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shall not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4138266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that is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663819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algn="ctr"/>
                      <a:r>
                        <a:rPr lang="en-US" sz="2800"/>
                        <a:t>would not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095589"/>
                  </a:ext>
                </a:extLst>
              </a:tr>
              <a:tr h="60436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800"/>
                        <a:t>let us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0373717"/>
                  </a:ext>
                </a:extLst>
              </a:tr>
            </a:tbl>
          </a:graphicData>
        </a:graphic>
      </p:graphicFrame>
      <p:pic>
        <p:nvPicPr>
          <p:cNvPr id="5" name="Picture 4" descr="A blue arrows pointing to different directions&#10;&#10;AI-generated content may be incorrect.">
            <a:extLst>
              <a:ext uri="{FF2B5EF4-FFF2-40B4-BE49-F238E27FC236}">
                <a16:creationId xmlns:a16="http://schemas.microsoft.com/office/drawing/2014/main" id="{AE563076-C8D9-4AEC-2EC5-1E80AF8FD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137" y="2068035"/>
            <a:ext cx="5169727" cy="35465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655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20" y="-199161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737" y="1246912"/>
            <a:ext cx="10974887" cy="491562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3200">
                <a:ea typeface="+mn-lt"/>
                <a:cs typeface="+mn-lt"/>
              </a:rPr>
              <a:t>Which sentence uses a contraction correctly?</a:t>
            </a:r>
            <a:br>
              <a:rPr lang="en-US" sz="3200" dirty="0">
                <a:ea typeface="+mn-lt"/>
                <a:cs typeface="+mn-lt"/>
              </a:rPr>
            </a:br>
            <a:endParaRPr lang="en-US" sz="3200" dirty="0">
              <a:ea typeface="+mn-lt"/>
              <a:cs typeface="+mn-lt"/>
            </a:endParaRPr>
          </a:p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A. She cant come to the party.</a:t>
            </a:r>
            <a:br>
              <a:rPr lang="en-US" sz="3200" dirty="0">
                <a:ea typeface="+mn-lt"/>
                <a:cs typeface="+mn-lt"/>
              </a:rPr>
            </a:br>
            <a:endParaRPr lang="en-US" sz="3200" dirty="0">
              <a:ea typeface="+mn-lt"/>
              <a:cs typeface="+mn-lt"/>
            </a:endParaRPr>
          </a:p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B. She can’t come to the party.</a:t>
            </a:r>
          </a:p>
          <a:p>
            <a:pPr>
              <a:buNone/>
            </a:pPr>
            <a:endParaRPr lang="en-US" sz="3200" dirty="0">
              <a:ea typeface="+mn-lt"/>
              <a:cs typeface="+mn-lt"/>
            </a:endParaRPr>
          </a:p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C. She cant’ come to the party.</a:t>
            </a:r>
          </a:p>
          <a:p>
            <a:pPr>
              <a:buNone/>
            </a:pPr>
            <a:endParaRPr lang="en-US" sz="3200" dirty="0">
              <a:ea typeface="+mn-lt"/>
              <a:cs typeface="+mn-lt"/>
            </a:endParaRPr>
          </a:p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D. She </a:t>
            </a:r>
            <a:r>
              <a:rPr lang="en-US" sz="3200" dirty="0" err="1">
                <a:ea typeface="+mn-lt"/>
                <a:cs typeface="+mn-lt"/>
              </a:rPr>
              <a:t>can,t</a:t>
            </a:r>
            <a:r>
              <a:rPr lang="en-US" sz="3200" dirty="0">
                <a:ea typeface="+mn-lt"/>
                <a:cs typeface="+mn-lt"/>
              </a:rPr>
              <a:t> come to the party.</a:t>
            </a:r>
            <a:endParaRPr lang="en-US" sz="3200"/>
          </a:p>
          <a:p>
            <a:pPr>
              <a:buNone/>
            </a:pPr>
            <a:endParaRPr lang="en-US" sz="4000" dirty="0"/>
          </a:p>
          <a:p>
            <a:pPr>
              <a:buNone/>
            </a:pPr>
            <a:endParaRPr lang="en-US" sz="4000" dirty="0"/>
          </a:p>
          <a:p>
            <a:pPr>
              <a:buNone/>
            </a:pPr>
            <a:endParaRPr lang="en-US" sz="4000" dirty="0"/>
          </a:p>
          <a:p>
            <a:pPr marL="0" indent="0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030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3200" b="1">
                <a:ea typeface="+mn-lt"/>
                <a:cs typeface="+mn-lt"/>
              </a:rPr>
              <a:t>Rewrite the sentence using a contraction.</a:t>
            </a:r>
            <a:endParaRPr lang="en-US" sz="3200" b="1" dirty="0"/>
          </a:p>
          <a:p>
            <a:pPr>
              <a:buNone/>
            </a:pPr>
            <a:endParaRPr lang="en-US" sz="3200" b="1" dirty="0">
              <a:ea typeface="+mn-lt"/>
              <a:cs typeface="+mn-lt"/>
            </a:endParaRPr>
          </a:p>
          <a:p>
            <a:pPr algn="ctr">
              <a:buNone/>
            </a:pPr>
            <a:r>
              <a:rPr lang="en-US" sz="3200">
                <a:ea typeface="+mn-lt"/>
                <a:cs typeface="+mn-lt"/>
              </a:rPr>
              <a:t>I will finish my homework later.</a:t>
            </a:r>
            <a:endParaRPr lang="en-US" sz="320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F85-488A-D515-FA71-F176F8EE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98B82-7654-704C-E0D5-88F8CDF53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0BC9-223A-4586-7722-EA583E591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474" y="1491598"/>
            <a:ext cx="10515600" cy="277714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3200" b="1">
                <a:ea typeface="+mn-lt"/>
                <a:cs typeface="+mn-lt"/>
              </a:rPr>
              <a:t>Underline the contraction in this sentence.</a:t>
            </a:r>
            <a:endParaRPr lang="en-US" sz="3200" b="1" dirty="0"/>
          </a:p>
          <a:p>
            <a:pPr>
              <a:buNone/>
            </a:pPr>
            <a:endParaRPr lang="en-US" sz="3200" b="1" dirty="0">
              <a:ea typeface="+mn-lt"/>
              <a:cs typeface="+mn-lt"/>
            </a:endParaRPr>
          </a:p>
          <a:p>
            <a:pPr algn="ctr">
              <a:buNone/>
            </a:pPr>
            <a:r>
              <a:rPr lang="en-US" sz="3200" dirty="0">
                <a:ea typeface="+mn-lt"/>
                <a:cs typeface="+mn-lt"/>
              </a:rPr>
              <a:t>She’s going to the library after school.</a:t>
            </a:r>
            <a:endParaRPr lang="en-US" sz="32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3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C85DF-202E-3095-1340-B57E182F6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FE3E1-1AD3-20F3-3031-30CF1BE1C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6A4FB-E59A-2103-7259-1A7E9D788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121" y="2040686"/>
            <a:ext cx="10515600" cy="277714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3200" b="1">
                <a:ea typeface="+mn-lt"/>
                <a:cs typeface="+mn-lt"/>
              </a:rPr>
              <a:t>What contraction could replace the underlined words?</a:t>
            </a:r>
            <a:endParaRPr lang="en-US"/>
          </a:p>
          <a:p>
            <a:pPr>
              <a:buNone/>
            </a:pPr>
            <a:endParaRPr lang="en-US" sz="3200" b="1" dirty="0">
              <a:ea typeface="+mn-lt"/>
              <a:cs typeface="+mn-lt"/>
            </a:endParaRPr>
          </a:p>
          <a:p>
            <a:pPr algn="ctr">
              <a:buNone/>
            </a:pPr>
            <a:r>
              <a:rPr lang="en-US" sz="3200">
                <a:ea typeface="+mn-lt"/>
                <a:cs typeface="+mn-lt"/>
              </a:rPr>
              <a:t>They </a:t>
            </a:r>
            <a:r>
              <a:rPr lang="en-US" sz="3200" b="1" u="sng">
                <a:ea typeface="+mn-lt"/>
                <a:cs typeface="+mn-lt"/>
              </a:rPr>
              <a:t>are not</a:t>
            </a:r>
            <a:r>
              <a:rPr lang="en-US" sz="3200" u="sng" dirty="0">
                <a:ea typeface="+mn-lt"/>
                <a:cs typeface="+mn-lt"/>
              </a:rPr>
              <a:t> </a:t>
            </a:r>
            <a:r>
              <a:rPr lang="en-US" sz="3200">
                <a:ea typeface="+mn-lt"/>
                <a:cs typeface="+mn-lt"/>
              </a:rPr>
              <a:t>coming to the party.</a:t>
            </a:r>
            <a:endParaRPr lang="en-US">
              <a:ea typeface="+mn-lt"/>
              <a:cs typeface="+mn-lt"/>
            </a:endParaRPr>
          </a:p>
          <a:p>
            <a:pPr>
              <a:buNone/>
            </a:pPr>
            <a:endParaRPr lang="en-US" sz="3200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06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219</Words>
  <Application>Microsoft Office PowerPoint</Application>
  <PresentationFormat>Widescreen</PresentationFormat>
  <Paragraphs>79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Contracted form</vt:lpstr>
      <vt:lpstr>Contracted form </vt:lpstr>
      <vt:lpstr>The rules </vt:lpstr>
      <vt:lpstr>What are the contractions of the words below?</vt:lpstr>
      <vt:lpstr>What are the contractions of the words below?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447</cp:revision>
  <dcterms:created xsi:type="dcterms:W3CDTF">2026-02-13T14:44:34Z</dcterms:created>
  <dcterms:modified xsi:type="dcterms:W3CDTF">2026-03-11T20:58:06Z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