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3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13T19:32:16.253" v="124" actId="1076"/>
      <pc:docMkLst>
        <pc:docMk/>
      </pc:docMkLst>
      <pc:sldChg chg="modSp mod">
        <pc:chgData name="Elisabeth Jones" userId="d871a531-438d-4e91-81ec-befa55583ca5" providerId="ADAL" clId="{7D45C4F6-F8BD-4FB2-8BFD-6165C5C1085F}" dt="2026-04-13T19:23:35.180" v="109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7D45C4F6-F8BD-4FB2-8BFD-6165C5C1085F}" dt="2026-04-13T19:23:35.180" v="109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 ord">
        <pc:chgData name="Elisabeth Jones" userId="d871a531-438d-4e91-81ec-befa55583ca5" providerId="ADAL" clId="{7D45C4F6-F8BD-4FB2-8BFD-6165C5C1085F}" dt="2026-04-13T19:27:33.823" v="118" actId="1076"/>
        <pc:sldMkLst>
          <pc:docMk/>
          <pc:sldMk cId="3479444236" sldId="258"/>
        </pc:sldMkLst>
        <pc:picChg chg="add del mod">
          <ac:chgData name="Elisabeth Jones" userId="d871a531-438d-4e91-81ec-befa55583ca5" providerId="ADAL" clId="{7D45C4F6-F8BD-4FB2-8BFD-6165C5C1085F}" dt="2026-04-13T19:23:38.256" v="110" actId="478"/>
          <ac:picMkLst>
            <pc:docMk/>
            <pc:sldMk cId="3479444236" sldId="258"/>
            <ac:picMk id="3" creationId="{515688D1-C811-745A-7B96-E8A3FED1729C}"/>
          </ac:picMkLst>
        </pc:picChg>
        <pc:picChg chg="add mod">
          <ac:chgData name="Elisabeth Jones" userId="d871a531-438d-4e91-81ec-befa55583ca5" providerId="ADAL" clId="{7D45C4F6-F8BD-4FB2-8BFD-6165C5C1085F}" dt="2026-04-13T19:27:33.823" v="118" actId="1076"/>
          <ac:picMkLst>
            <pc:docMk/>
            <pc:sldMk cId="3479444236" sldId="258"/>
            <ac:picMk id="4" creationId="{4F528944-249C-7E23-7FDB-1313D6F6731D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4-13T19:30:07.164" v="121" actId="1076"/>
        <pc:sldMkLst>
          <pc:docMk/>
          <pc:sldMk cId="1632412304" sldId="259"/>
        </pc:sldMkLst>
        <pc:picChg chg="add del mod">
          <ac:chgData name="Elisabeth Jones" userId="d871a531-438d-4e91-81ec-befa55583ca5" providerId="ADAL" clId="{7D45C4F6-F8BD-4FB2-8BFD-6165C5C1085F}" dt="2026-04-13T19:23:42.836" v="113" actId="478"/>
          <ac:picMkLst>
            <pc:docMk/>
            <pc:sldMk cId="1632412304" sldId="259"/>
            <ac:picMk id="3" creationId="{3F16DDD1-8AAE-2A4D-D17C-A446B1BAD4E4}"/>
          </ac:picMkLst>
        </pc:picChg>
        <pc:picChg chg="add mod">
          <ac:chgData name="Elisabeth Jones" userId="d871a531-438d-4e91-81ec-befa55583ca5" providerId="ADAL" clId="{7D45C4F6-F8BD-4FB2-8BFD-6165C5C1085F}" dt="2026-04-13T19:30:07.164" v="121" actId="1076"/>
          <ac:picMkLst>
            <pc:docMk/>
            <pc:sldMk cId="1632412304" sldId="259"/>
            <ac:picMk id="4" creationId="{9B357320-5E99-C070-226F-C25ABEBF428A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4-13T19:23:46.992" v="115" actId="478"/>
        <pc:sldMkLst>
          <pc:docMk/>
          <pc:sldMk cId="178006574" sldId="260"/>
        </pc:sldMkLst>
        <pc:picChg chg="add del mod">
          <ac:chgData name="Elisabeth Jones" userId="d871a531-438d-4e91-81ec-befa55583ca5" providerId="ADAL" clId="{7D45C4F6-F8BD-4FB2-8BFD-6165C5C1085F}" dt="2026-04-13T19:23:46.992" v="115" actId="478"/>
          <ac:picMkLst>
            <pc:docMk/>
            <pc:sldMk cId="178006574" sldId="260"/>
            <ac:picMk id="3" creationId="{8045DC64-31A5-179E-97DF-3D54C560009B}"/>
          </ac:picMkLst>
        </pc:picChg>
      </pc:sldChg>
      <pc:sldChg chg="addSp delSp modSp mod ord">
        <pc:chgData name="Elisabeth Jones" userId="d871a531-438d-4e91-81ec-befa55583ca5" providerId="ADAL" clId="{7D45C4F6-F8BD-4FB2-8BFD-6165C5C1085F}" dt="2026-04-13T19:32:16.253" v="124" actId="1076"/>
        <pc:sldMkLst>
          <pc:docMk/>
          <pc:sldMk cId="3019040487" sldId="263"/>
        </pc:sldMkLst>
        <pc:picChg chg="add del mod">
          <ac:chgData name="Elisabeth Jones" userId="d871a531-438d-4e91-81ec-befa55583ca5" providerId="ADAL" clId="{7D45C4F6-F8BD-4FB2-8BFD-6165C5C1085F}" dt="2026-04-13T19:23:44.749" v="114" actId="478"/>
          <ac:picMkLst>
            <pc:docMk/>
            <pc:sldMk cId="3019040487" sldId="263"/>
            <ac:picMk id="3" creationId="{663B46A4-27F6-6072-F1F6-79679A9726C6}"/>
          </ac:picMkLst>
        </pc:picChg>
        <pc:picChg chg="add mod">
          <ac:chgData name="Elisabeth Jones" userId="d871a531-438d-4e91-81ec-befa55583ca5" providerId="ADAL" clId="{7D45C4F6-F8BD-4FB2-8BFD-6165C5C1085F}" dt="2026-04-13T19:32:16.253" v="124" actId="1076"/>
          <ac:picMkLst>
            <pc:docMk/>
            <pc:sldMk cId="3019040487" sldId="263"/>
            <ac:picMk id="4" creationId="{5D79A161-B780-A062-E2DB-7438F61C858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Multiplying fractions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528944-249C-7E23-7FDB-1313D6F673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7936" y="1110799"/>
            <a:ext cx="8828490" cy="411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357320-5E99-C070-226F-C25ABEBF4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735" y="1186041"/>
            <a:ext cx="9588497" cy="4485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79A161-B780-A062-E2DB-7438F61C8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261" y="1235421"/>
            <a:ext cx="8894034" cy="420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3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Multiplying fractions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2026-04-13T19:32:22Z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