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90" r:id="rId7"/>
    <p:sldId id="258" r:id="rId8"/>
    <p:sldId id="291" r:id="rId9"/>
    <p:sldId id="289" r:id="rId10"/>
    <p:sldId id="283" r:id="rId11"/>
    <p:sldId id="292" r:id="rId12"/>
    <p:sldId id="284" r:id="rId13"/>
    <p:sldId id="286" r:id="rId14"/>
    <p:sldId id="25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858FC0-809B-586E-CE90-1C8BB1FFCEA7}" v="608" dt="2026-03-03T21:22:38.357"/>
    <p1510:client id="{9215CB35-5C32-417F-90F4-69F16ACBF426}" v="327" dt="2026-03-03T09:52:22.929"/>
    <p1510:client id="{A237D0AB-215C-565E-CC26-38CB9FB6D486}" v="377" dt="2026-03-03T20:27:35.9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S::e.jones@springwood.hants.sch.uk::d871a531-438d-4e91-81ec-befa55583ca5" providerId="AD" clId="Web-{0E32BCD2-90ED-F5A9-93CA-150213487F97}"/>
    <pc:docChg chg="delSld modSld">
      <pc:chgData name="Elisabeth Jones" userId="S::e.jones@springwood.hants.sch.uk::d871a531-438d-4e91-81ec-befa55583ca5" providerId="AD" clId="Web-{0E32BCD2-90ED-F5A9-93CA-150213487F97}" dt="2026-02-20T11:38:21.505" v="252"/>
      <pc:docMkLst>
        <pc:docMk/>
      </pc:docMkLst>
      <pc:sldChg chg="modSp">
        <pc:chgData name="Elisabeth Jones" userId="S::e.jones@springwood.hants.sch.uk::d871a531-438d-4e91-81ec-befa55583ca5" providerId="AD" clId="Web-{0E32BCD2-90ED-F5A9-93CA-150213487F97}" dt="2026-02-20T11:22:00.865" v="2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0E32BCD2-90ED-F5A9-93CA-150213487F97}" dt="2026-02-20T11:22:00.865" v="2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7:54.065" v="248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0E32BCD2-90ED-F5A9-93CA-150213487F97}" dt="2026-02-20T11:22:06.959" v="3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29:07.176" v="95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8:04.832" v="249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0E32BCD2-90ED-F5A9-93CA-150213487F97}" dt="2026-02-20T11:29:40.271" v="111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1:31.586" v="144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2.802" v="250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0E32BCD2-90ED-F5A9-93CA-150213487F97}" dt="2026-02-20T11:33:04.479" v="174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2:59.759" v="173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7.114" v="251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0E32BCD2-90ED-F5A9-93CA-150213487F97}" dt="2026-02-20T11:37:38.548" v="247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name="Elisabeth Jones" userId="S::e.jones@springwood.hants.sch.uk::d871a531-438d-4e91-81ec-befa55583ca5" providerId="AD" clId="Web-{A237D0AB-215C-565E-CC26-38CB9FB6D486}"/>
    <pc:docChg chg="addSld delSld modSld">
      <pc:chgData name="Elisabeth Jones" userId="S::e.jones@springwood.hants.sch.uk::d871a531-438d-4e91-81ec-befa55583ca5" providerId="AD" clId="Web-{A237D0AB-215C-565E-CC26-38CB9FB6D486}" dt="2026-03-03T20:27:35.949" v="383" actId="1076"/>
      <pc:docMkLst>
        <pc:docMk/>
      </pc:docMkLst>
      <pc:sldChg chg="addSp delSp modSp">
        <pc:chgData name="Elisabeth Jones" userId="S::e.jones@springwood.hants.sch.uk::d871a531-438d-4e91-81ec-befa55583ca5" providerId="AD" clId="Web-{A237D0AB-215C-565E-CC26-38CB9FB6D486}" dt="2026-03-03T20:27:35.949" v="383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A237D0AB-215C-565E-CC26-38CB9FB6D486}" dt="2026-03-03T20:27:30.590" v="380" actId="1076"/>
          <ac:spMkLst>
            <pc:docMk/>
            <pc:sldMk cId="4264571299" sldId="256"/>
            <ac:spMk id="2" creationId="{5EAF43B6-E28A-9153-BAC7-03FB8787E8FC}"/>
          </ac:spMkLst>
        </pc:spChg>
        <pc:picChg chg="del">
          <ac:chgData name="Elisabeth Jones" userId="S::e.jones@springwood.hants.sch.uk::d871a531-438d-4e91-81ec-befa55583ca5" providerId="AD" clId="Web-{A237D0AB-215C-565E-CC26-38CB9FB6D486}" dt="2026-03-03T20:10:48.705" v="0"/>
          <ac:picMkLst>
            <pc:docMk/>
            <pc:sldMk cId="4264571299" sldId="256"/>
            <ac:picMk id="3" creationId="{DA45BE5F-632D-FE71-E61F-DBD0622AF921}"/>
          </ac:picMkLst>
        </pc:picChg>
        <pc:picChg chg="add mod">
          <ac:chgData name="Elisabeth Jones" userId="S::e.jones@springwood.hants.sch.uk::d871a531-438d-4e91-81ec-befa55583ca5" providerId="AD" clId="Web-{A237D0AB-215C-565E-CC26-38CB9FB6D486}" dt="2026-03-03T20:27:35.949" v="383" actId="1076"/>
          <ac:picMkLst>
            <pc:docMk/>
            <pc:sldMk cId="4264571299" sldId="256"/>
            <ac:picMk id="4" creationId="{6BBDFEC8-AAEE-2C86-0C61-BA1397D7E796}"/>
          </ac:picMkLst>
        </pc:picChg>
      </pc:sldChg>
      <pc:sldChg chg="addSp delSp modSp">
        <pc:chgData name="Elisabeth Jones" userId="S::e.jones@springwood.hants.sch.uk::d871a531-438d-4e91-81ec-befa55583ca5" providerId="AD" clId="Web-{A237D0AB-215C-565E-CC26-38CB9FB6D486}" dt="2026-03-03T20:16:20.746" v="146" actId="14100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237D0AB-215C-565E-CC26-38CB9FB6D486}" dt="2026-03-03T20:11:04.643" v="12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A237D0AB-215C-565E-CC26-38CB9FB6D486}" dt="2026-03-03T20:15:26.603" v="124" actId="1076"/>
          <ac:spMkLst>
            <pc:docMk/>
            <pc:sldMk cId="472370712" sldId="257"/>
            <ac:spMk id="3" creationId="{71486D87-F00C-96AA-C3D1-D83BAEA3D58C}"/>
          </ac:spMkLst>
        </pc:spChg>
        <pc:picChg chg="del">
          <ac:chgData name="Elisabeth Jones" userId="S::e.jones@springwood.hants.sch.uk::d871a531-438d-4e91-81ec-befa55583ca5" providerId="AD" clId="Web-{A237D0AB-215C-565E-CC26-38CB9FB6D486}" dt="2026-03-03T20:10:59.299" v="9"/>
          <ac:picMkLst>
            <pc:docMk/>
            <pc:sldMk cId="472370712" sldId="257"/>
            <ac:picMk id="4" creationId="{71E799A1-CFDE-499F-83A3-AE4F9F7E29B6}"/>
          </ac:picMkLst>
        </pc:picChg>
        <pc:picChg chg="del">
          <ac:chgData name="Elisabeth Jones" userId="S::e.jones@springwood.hants.sch.uk::d871a531-438d-4e91-81ec-befa55583ca5" providerId="AD" clId="Web-{A237D0AB-215C-565E-CC26-38CB9FB6D486}" dt="2026-03-03T20:11:22.132" v="43"/>
          <ac:picMkLst>
            <pc:docMk/>
            <pc:sldMk cId="472370712" sldId="257"/>
            <ac:picMk id="6" creationId="{7B4800DF-CDB2-0D5E-AB08-477E63D97728}"/>
          </ac:picMkLst>
        </pc:picChg>
        <pc:picChg chg="add mod modCrop">
          <ac:chgData name="Elisabeth Jones" userId="S::e.jones@springwood.hants.sch.uk::d871a531-438d-4e91-81ec-befa55583ca5" providerId="AD" clId="Web-{A237D0AB-215C-565E-CC26-38CB9FB6D486}" dt="2026-03-03T20:15:56.573" v="136" actId="1076"/>
          <ac:picMkLst>
            <pc:docMk/>
            <pc:sldMk cId="472370712" sldId="257"/>
            <ac:picMk id="7" creationId="{38971FEC-5F6F-46FE-B73B-AF8B08E2ED50}"/>
          </ac:picMkLst>
        </pc:picChg>
        <pc:picChg chg="add mod modCrop">
          <ac:chgData name="Elisabeth Jones" userId="S::e.jones@springwood.hants.sch.uk::d871a531-438d-4e91-81ec-befa55583ca5" providerId="AD" clId="Web-{A237D0AB-215C-565E-CC26-38CB9FB6D486}" dt="2026-03-03T20:15:53.135" v="134" actId="1076"/>
          <ac:picMkLst>
            <pc:docMk/>
            <pc:sldMk cId="472370712" sldId="257"/>
            <ac:picMk id="9" creationId="{A2D31AE4-1194-B7AD-EEB9-070666727230}"/>
          </ac:picMkLst>
        </pc:picChg>
        <pc:picChg chg="add mod modCrop">
          <ac:chgData name="Elisabeth Jones" userId="S::e.jones@springwood.hants.sch.uk::d871a531-438d-4e91-81ec-befa55583ca5" providerId="AD" clId="Web-{A237D0AB-215C-565E-CC26-38CB9FB6D486}" dt="2026-03-03T20:16:09.777" v="141" actId="14100"/>
          <ac:picMkLst>
            <pc:docMk/>
            <pc:sldMk cId="472370712" sldId="257"/>
            <ac:picMk id="11" creationId="{F10CC733-188B-BFDA-570A-38A434561FCC}"/>
          </ac:picMkLst>
        </pc:picChg>
        <pc:picChg chg="add mod modCrop">
          <ac:chgData name="Elisabeth Jones" userId="S::e.jones@springwood.hants.sch.uk::d871a531-438d-4e91-81ec-befa55583ca5" providerId="AD" clId="Web-{A237D0AB-215C-565E-CC26-38CB9FB6D486}" dt="2026-03-03T20:16:20.746" v="146" actId="14100"/>
          <ac:picMkLst>
            <pc:docMk/>
            <pc:sldMk cId="472370712" sldId="257"/>
            <ac:picMk id="13" creationId="{E562B39B-71D1-F8D2-D776-5FBCB98DD91B}"/>
          </ac:picMkLst>
        </pc:picChg>
      </pc:sldChg>
      <pc:sldChg chg="delSp modSp addAnim delAnim">
        <pc:chgData name="Elisabeth Jones" userId="S::e.jones@springwood.hants.sch.uk::d871a531-438d-4e91-81ec-befa55583ca5" providerId="AD" clId="Web-{A237D0AB-215C-565E-CC26-38CB9FB6D486}" dt="2026-03-03T20:18:36.345" v="194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237D0AB-215C-565E-CC26-38CB9FB6D486}" dt="2026-03-03T20:16:35.231" v="169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A237D0AB-215C-565E-CC26-38CB9FB6D486}" dt="2026-03-03T20:18:30.532" v="193" actId="20577"/>
          <ac:spMkLst>
            <pc:docMk/>
            <pc:sldMk cId="3933183632" sldId="258"/>
            <ac:spMk id="3" creationId="{179DD3AB-7292-7420-EEB3-410CEBCFF384}"/>
          </ac:spMkLst>
        </pc:spChg>
        <pc:picChg chg="del">
          <ac:chgData name="Elisabeth Jones" userId="S::e.jones@springwood.hants.sch.uk::d871a531-438d-4e91-81ec-befa55583ca5" providerId="AD" clId="Web-{A237D0AB-215C-565E-CC26-38CB9FB6D486}" dt="2026-03-03T20:16:37.200" v="170"/>
          <ac:picMkLst>
            <pc:docMk/>
            <pc:sldMk cId="3933183632" sldId="258"/>
            <ac:picMk id="6" creationId="{A92471D4-3C82-B0C5-F3AB-A80A0E943DAB}"/>
          </ac:picMkLst>
        </pc:picChg>
      </pc:sldChg>
      <pc:sldChg chg="modSp">
        <pc:chgData name="Elisabeth Jones" userId="S::e.jones@springwood.hants.sch.uk::d871a531-438d-4e91-81ec-befa55583ca5" providerId="AD" clId="Web-{A237D0AB-215C-565E-CC26-38CB9FB6D486}" dt="2026-03-03T20:20:13.739" v="280" actId="20577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A237D0AB-215C-565E-CC26-38CB9FB6D486}" dt="2026-03-03T20:20:13.739" v="280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">
        <pc:chgData name="Elisabeth Jones" userId="S::e.jones@springwood.hants.sch.uk::d871a531-438d-4e91-81ec-befa55583ca5" providerId="AD" clId="Web-{A237D0AB-215C-565E-CC26-38CB9FB6D486}" dt="2026-03-03T20:20:44.317" v="286" actId="2057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A237D0AB-215C-565E-CC26-38CB9FB6D486}" dt="2026-03-03T20:20:44.317" v="286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modSp">
        <pc:chgData name="Elisabeth Jones" userId="S::e.jones@springwood.hants.sch.uk::d871a531-438d-4e91-81ec-befa55583ca5" providerId="AD" clId="Web-{A237D0AB-215C-565E-CC26-38CB9FB6D486}" dt="2026-03-03T20:21:16.037" v="299" actId="20577"/>
        <pc:sldMkLst>
          <pc:docMk/>
          <pc:sldMk cId="4240630820" sldId="286"/>
        </pc:sldMkLst>
        <pc:spChg chg="mod">
          <ac:chgData name="Elisabeth Jones" userId="S::e.jones@springwood.hants.sch.uk::d871a531-438d-4e91-81ec-befa55583ca5" providerId="AD" clId="Web-{A237D0AB-215C-565E-CC26-38CB9FB6D486}" dt="2026-03-03T20:21:16.037" v="299" actId="20577"/>
          <ac:spMkLst>
            <pc:docMk/>
            <pc:sldMk cId="4240630820" sldId="286"/>
            <ac:spMk id="3" creationId="{52340BC9-223A-4586-7722-EA583E59109B}"/>
          </ac:spMkLst>
        </pc:spChg>
      </pc:sldChg>
      <pc:sldChg chg="addSp delSp modSp new del">
        <pc:chgData name="Elisabeth Jones" userId="S::e.jones@springwood.hants.sch.uk::d871a531-438d-4e91-81ec-befa55583ca5" providerId="AD" clId="Web-{A237D0AB-215C-565E-CC26-38CB9FB6D486}" dt="2026-03-03T20:16:22.637" v="147"/>
        <pc:sldMkLst>
          <pc:docMk/>
          <pc:sldMk cId="198025704" sldId="287"/>
        </pc:sldMkLst>
        <pc:spChg chg="mod">
          <ac:chgData name="Elisabeth Jones" userId="S::e.jones@springwood.hants.sch.uk::d871a531-438d-4e91-81ec-befa55583ca5" providerId="AD" clId="Web-{A237D0AB-215C-565E-CC26-38CB9FB6D486}" dt="2026-03-03T20:13:08.515" v="93" actId="20577"/>
          <ac:spMkLst>
            <pc:docMk/>
            <pc:sldMk cId="198025704" sldId="287"/>
            <ac:spMk id="2" creationId="{AD6CA4B0-1A18-D37C-C810-26DF5190BDCD}"/>
          </ac:spMkLst>
        </pc:spChg>
        <pc:spChg chg="del">
          <ac:chgData name="Elisabeth Jones" userId="S::e.jones@springwood.hants.sch.uk::d871a531-438d-4e91-81ec-befa55583ca5" providerId="AD" clId="Web-{A237D0AB-215C-565E-CC26-38CB9FB6D486}" dt="2026-03-03T20:13:10.859" v="94"/>
          <ac:spMkLst>
            <pc:docMk/>
            <pc:sldMk cId="198025704" sldId="287"/>
            <ac:spMk id="3" creationId="{1D611C50-4681-29EE-7815-CD8E49356335}"/>
          </ac:spMkLst>
        </pc:spChg>
        <pc:picChg chg="add mod ord modCrop">
          <ac:chgData name="Elisabeth Jones" userId="S::e.jones@springwood.hants.sch.uk::d871a531-438d-4e91-81ec-befa55583ca5" providerId="AD" clId="Web-{A237D0AB-215C-565E-CC26-38CB9FB6D486}" dt="2026-03-03T20:14:11.254" v="109" actId="14100"/>
          <ac:picMkLst>
            <pc:docMk/>
            <pc:sldMk cId="198025704" sldId="287"/>
            <ac:picMk id="4" creationId="{BC6DAB78-2AB4-F560-E288-D354722C3D5B}"/>
          </ac:picMkLst>
        </pc:picChg>
        <pc:picChg chg="add mod modCrop">
          <ac:chgData name="Elisabeth Jones" userId="S::e.jones@springwood.hants.sch.uk::d871a531-438d-4e91-81ec-befa55583ca5" providerId="AD" clId="Web-{A237D0AB-215C-565E-CC26-38CB9FB6D486}" dt="2026-03-03T20:14:17.786" v="111" actId="1076"/>
          <ac:picMkLst>
            <pc:docMk/>
            <pc:sldMk cId="198025704" sldId="287"/>
            <ac:picMk id="5" creationId="{E8E1403D-8968-2492-64F5-45D2AB5B0894}"/>
          </ac:picMkLst>
        </pc:picChg>
      </pc:sldChg>
      <pc:sldChg chg="addSp delSp modSp new del">
        <pc:chgData name="Elisabeth Jones" userId="S::e.jones@springwood.hants.sch.uk::d871a531-438d-4e91-81ec-befa55583ca5" providerId="AD" clId="Web-{A237D0AB-215C-565E-CC26-38CB9FB6D486}" dt="2026-03-03T20:23:58.634" v="314"/>
        <pc:sldMkLst>
          <pc:docMk/>
          <pc:sldMk cId="2561259086" sldId="287"/>
        </pc:sldMkLst>
        <pc:spChg chg="mod">
          <ac:chgData name="Elisabeth Jones" userId="S::e.jones@springwood.hants.sch.uk::d871a531-438d-4e91-81ec-befa55583ca5" providerId="AD" clId="Web-{A237D0AB-215C-565E-CC26-38CB9FB6D486}" dt="2026-03-03T20:19:15.471" v="223" actId="20577"/>
          <ac:spMkLst>
            <pc:docMk/>
            <pc:sldMk cId="2561259086" sldId="287"/>
            <ac:spMk id="2" creationId="{B3E947E7-31E0-4530-70A3-0E08F7B9F06E}"/>
          </ac:spMkLst>
        </pc:spChg>
        <pc:spChg chg="add del mod">
          <ac:chgData name="Elisabeth Jones" userId="S::e.jones@springwood.hants.sch.uk::d871a531-438d-4e91-81ec-befa55583ca5" providerId="AD" clId="Web-{A237D0AB-215C-565E-CC26-38CB9FB6D486}" dt="2026-03-03T20:23:45.977" v="308" actId="20577"/>
          <ac:spMkLst>
            <pc:docMk/>
            <pc:sldMk cId="2561259086" sldId="287"/>
            <ac:spMk id="3" creationId="{A6434541-F71B-948E-4F41-092D6F735C24}"/>
          </ac:spMkLst>
        </pc:spChg>
        <pc:picChg chg="add del mod ord">
          <ac:chgData name="Elisabeth Jones" userId="S::e.jones@springwood.hants.sch.uk::d871a531-438d-4e91-81ec-befa55583ca5" providerId="AD" clId="Web-{A237D0AB-215C-565E-CC26-38CB9FB6D486}" dt="2026-03-03T20:23:38.915" v="303"/>
          <ac:picMkLst>
            <pc:docMk/>
            <pc:sldMk cId="2561259086" sldId="287"/>
            <ac:picMk id="4" creationId="{4F7392A1-A684-444D-D446-B38EE2D4CF53}"/>
          </ac:picMkLst>
        </pc:picChg>
      </pc:sldChg>
      <pc:sldChg chg="add del replId">
        <pc:chgData name="Elisabeth Jones" userId="S::e.jones@springwood.hants.sch.uk::d871a531-438d-4e91-81ec-befa55583ca5" providerId="AD" clId="Web-{A237D0AB-215C-565E-CC26-38CB9FB6D486}" dt="2026-03-03T20:23:57.337" v="313"/>
        <pc:sldMkLst>
          <pc:docMk/>
          <pc:sldMk cId="3121962478" sldId="288"/>
        </pc:sldMkLst>
      </pc:sldChg>
      <pc:sldChg chg="modSp add replId addAnim">
        <pc:chgData name="Elisabeth Jones" userId="S::e.jones@springwood.hants.sch.uk::d871a531-438d-4e91-81ec-befa55583ca5" providerId="AD" clId="Web-{A237D0AB-215C-565E-CC26-38CB9FB6D486}" dt="2026-03-03T20:25:05.541" v="373"/>
        <pc:sldMkLst>
          <pc:docMk/>
          <pc:sldMk cId="1148301926" sldId="289"/>
        </pc:sldMkLst>
        <pc:spChg chg="mod">
          <ac:chgData name="Elisabeth Jones" userId="S::e.jones@springwood.hants.sch.uk::d871a531-438d-4e91-81ec-befa55583ca5" providerId="AD" clId="Web-{A237D0AB-215C-565E-CC26-38CB9FB6D486}" dt="2026-03-03T20:24:36.337" v="372" actId="20577"/>
          <ac:spMkLst>
            <pc:docMk/>
            <pc:sldMk cId="1148301926" sldId="289"/>
            <ac:spMk id="3" creationId="{3ED254F7-362F-22AB-2BB1-BD7BA89214D4}"/>
          </ac:spMkLst>
        </pc:spChg>
      </pc:sldChg>
      <pc:sldChg chg="add del replId">
        <pc:chgData name="Elisabeth Jones" userId="S::e.jones@springwood.hants.sch.uk::d871a531-438d-4e91-81ec-befa55583ca5" providerId="AD" clId="Web-{A237D0AB-215C-565E-CC26-38CB9FB6D486}" dt="2026-03-03T20:23:52.462" v="311"/>
        <pc:sldMkLst>
          <pc:docMk/>
          <pc:sldMk cId="2821322900" sldId="289"/>
        </pc:sldMkLst>
      </pc:sldChg>
    </pc:docChg>
  </pc:docChgLst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  <pc:spChg chg="mod">
          <ac:chgData name="" userId="" providerId="" clId="Web-{AFFE4A56-9175-8765-6FFB-74AAFFF69B84}" dt="2026-02-14T10:30:19.243" v="1" actId="14100"/>
          <ac:spMkLst>
            <pc:docMk/>
            <pc:sldMk cId="472370712" sldId="257"/>
            <ac:spMk id="3" creationId="{71486D87-F00C-96AA-C3D1-D83BAEA3D58C}"/>
          </ac:spMkLst>
        </pc:spChg>
      </pc:sldChg>
    </pc:docChg>
  </pc:docChgLst>
  <pc:docChgLst>
    <pc:chgData name="Elisabeth Jones" userId="S::e.jones@springwood.hants.sch.uk::d871a531-438d-4e91-81ec-befa55583ca5" providerId="AD" clId="Web-{6A734E6A-E487-0ED4-16B1-9E98CA64A988}"/>
    <pc:docChg chg="modSld">
      <pc:chgData name="Elisabeth Jones" userId="S::e.jones@springwood.hants.sch.uk::d871a531-438d-4e91-81ec-befa55583ca5" providerId="AD" clId="Web-{6A734E6A-E487-0ED4-16B1-9E98CA64A988}" dt="2026-02-20T11:46:35.353" v="72" actId="20577"/>
      <pc:docMkLst>
        <pc:docMk/>
      </pc:docMkLst>
      <pc:sldChg chg="addSp modSp">
        <pc:chgData name="Elisabeth Jones" userId="S::e.jones@springwood.hants.sch.uk::d871a531-438d-4e91-81ec-befa55583ca5" providerId="AD" clId="Web-{6A734E6A-E487-0ED4-16B1-9E98CA64A988}" dt="2026-02-20T11:42:20.741" v="8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6A734E6A-E487-0ED4-16B1-9E98CA64A988}" dt="2026-02-20T11:42:19.553" v="7" actId="1076"/>
          <ac:spMkLst>
            <pc:docMk/>
            <pc:sldMk cId="4264571299" sldId="256"/>
            <ac:spMk id="2" creationId="{5EAF43B6-E28A-9153-BAC7-03FB8787E8FC}"/>
          </ac:spMkLst>
        </pc:spChg>
      </pc:sldChg>
      <pc:sldChg chg="addSp modSp">
        <pc:chgData name="Elisabeth Jones" userId="S::e.jones@springwood.hants.sch.uk::d871a531-438d-4e91-81ec-befa55583ca5" providerId="AD" clId="Web-{6A734E6A-E487-0ED4-16B1-9E98CA64A988}" dt="2026-02-20T11:44:33.741" v="39" actId="1076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6A734E6A-E487-0ED4-16B1-9E98CA64A988}" dt="2026-02-20T11:42:31.522" v="15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4:17.507" v="34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addSp delSp modSp">
        <pc:chgData name="Elisabeth Jones" userId="S::e.jones@springwood.hants.sch.uk::d871a531-438d-4e91-81ec-befa55583ca5" providerId="AD" clId="Web-{6A734E6A-E487-0ED4-16B1-9E98CA64A988}" dt="2026-02-20T11:46:35.353" v="72" actId="20577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6A734E6A-E487-0ED4-16B1-9E98CA64A988}" dt="2026-02-20T11:45:00.523" v="50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6:35.353" v="72" actId="20577"/>
          <ac:spMkLst>
            <pc:docMk/>
            <pc:sldMk cId="3933183632" sldId="258"/>
            <ac:spMk id="3" creationId="{179DD3AB-7292-7420-EEB3-410CEBCFF384}"/>
          </ac:spMkLst>
        </pc:spChg>
      </pc:sldChg>
    </pc:docChg>
  </pc:docChgLst>
  <pc:docChgLst>
    <pc:chgData name="Elisabeth Jones" userId="S::e.jones@springwood.hants.sch.uk::d871a531-438d-4e91-81ec-befa55583ca5" providerId="AD" clId="Web-{D65CDA19-F49E-1DFB-EB9A-350C4A43FAA7}"/>
    <pc:docChg chg="addSld delSld modSld">
      <pc:chgData name="Elisabeth Jones" userId="S::e.jones@springwood.hants.sch.uk::d871a531-438d-4e91-81ec-befa55583ca5" providerId="AD" clId="Web-{D65CDA19-F49E-1DFB-EB9A-350C4A43FAA7}" dt="2026-02-20T11:10:27.136" v="419"/>
      <pc:docMkLst>
        <pc:docMk/>
      </pc:docMkLst>
      <pc:sldChg chg="modSp">
        <pc:chgData name="Elisabeth Jones" userId="S::e.jones@springwood.hants.sch.uk::d871a531-438d-4e91-81ec-befa55583ca5" providerId="AD" clId="Web-{D65CDA19-F49E-1DFB-EB9A-350C4A43FAA7}" dt="2026-02-20T10:50:35.419" v="3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D65CDA19-F49E-1DFB-EB9A-350C4A43FAA7}" dt="2026-02-20T10:50:35.419" v="3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add del addAnim delAnim">
        <pc:chgData name="Elisabeth Jones" userId="S::e.jones@springwood.hants.sch.uk::d871a531-438d-4e91-81ec-befa55583ca5" providerId="AD" clId="Web-{D65CDA19-F49E-1DFB-EB9A-350C4A43FAA7}" dt="2026-02-20T11:09:59.947" v="413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D65CDA19-F49E-1DFB-EB9A-350C4A43FAA7}" dt="2026-02-20T10:50:43.887" v="8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0:55:32.090" v="206" actId="1076"/>
          <ac:spMkLst>
            <pc:docMk/>
            <pc:sldMk cId="472370712" sldId="257"/>
            <ac:spMk id="3" creationId="{71486D87-F00C-96AA-C3D1-D83BAEA3D58C}"/>
          </ac:spMkLst>
        </pc:spChg>
      </pc:sldChg>
      <pc:sldChg chg="addSp modSp addAnim delAnim">
        <pc:chgData name="Elisabeth Jones" userId="S::e.jones@springwood.hants.sch.uk::d871a531-438d-4e91-81ec-befa55583ca5" providerId="AD" clId="Web-{D65CDA19-F49E-1DFB-EB9A-350C4A43FAA7}" dt="2026-02-20T11:10:10.447" v="41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D65CDA19-F49E-1DFB-EB9A-350C4A43FAA7}" dt="2026-02-20T11:04:43.697" v="364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5:53.026" v="367" actId="14100"/>
          <ac:spMkLst>
            <pc:docMk/>
            <pc:sldMk cId="3933183632" sldId="258"/>
            <ac:spMk id="3" creationId="{179DD3AB-7292-7420-EEB3-410CEBCFF384}"/>
          </ac:spMkLst>
        </pc:spChg>
      </pc:sldChg>
      <pc:sldChg chg="modSp add addAnim delAnim">
        <pc:chgData name="Elisabeth Jones" userId="S::e.jones@springwood.hants.sch.uk::d871a531-438d-4e91-81ec-befa55583ca5" providerId="AD" clId="Web-{D65CDA19-F49E-1DFB-EB9A-350C4A43FAA7}" dt="2026-02-20T11:10:16.198" v="416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D65CDA19-F49E-1DFB-EB9A-350C4A43FAA7}" dt="2026-02-20T11:07:58.342" v="38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2.182" v="41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D65CDA19-F49E-1DFB-EB9A-350C4A43FAA7}" dt="2026-02-20T11:08:58.911" v="404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name="Elisabeth Jones" userId="S::e.jones@springwood.hants.sch.uk::d871a531-438d-4e91-81ec-befa55583ca5" providerId="AD" clId="Web-{1F858FC0-809B-586E-CE90-1C8BB1FFCEA7}"/>
    <pc:docChg chg="addSld modSld sldOrd">
      <pc:chgData name="Elisabeth Jones" userId="S::e.jones@springwood.hants.sch.uk::d871a531-438d-4e91-81ec-befa55583ca5" providerId="AD" clId="Web-{1F858FC0-809B-586E-CE90-1C8BB1FFCEA7}" dt="2026-03-03T21:22:38.357" v="600"/>
      <pc:docMkLst>
        <pc:docMk/>
      </pc:docMkLst>
      <pc:sldChg chg="addSp delSp modSp">
        <pc:chgData name="Elisabeth Jones" userId="S::e.jones@springwood.hants.sch.uk::d871a531-438d-4e91-81ec-befa55583ca5" providerId="AD" clId="Web-{1F858FC0-809B-586E-CE90-1C8BB1FFCEA7}" dt="2026-03-03T20:37:28.131" v="66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1F858FC0-809B-586E-CE90-1C8BB1FFCEA7}" dt="2026-03-03T20:37:20.787" v="62" actId="20577"/>
          <ac:spMkLst>
            <pc:docMk/>
            <pc:sldMk cId="4264571299" sldId="256"/>
            <ac:spMk id="2" creationId="{5EAF43B6-E28A-9153-BAC7-03FB8787E8FC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37:28.131" v="66" actId="1076"/>
          <ac:spMkLst>
            <pc:docMk/>
            <pc:sldMk cId="4264571299" sldId="256"/>
            <ac:spMk id="5" creationId="{36BFDD40-9AFA-20DD-ADB8-E10AD998B42A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31:27.134" v="18" actId="1076"/>
          <ac:spMkLst>
            <pc:docMk/>
            <pc:sldMk cId="4264571299" sldId="256"/>
            <ac:spMk id="6" creationId="{EF22C223-A8C1-50DE-E6EF-B4151AABD0EC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32:18.902" v="27" actId="20577"/>
          <ac:spMkLst>
            <pc:docMk/>
            <pc:sldMk cId="4264571299" sldId="256"/>
            <ac:spMk id="9" creationId="{8C90BC99-BDA2-A340-B06D-F5A49FF4E5D6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32:25.871" v="29" actId="1076"/>
          <ac:spMkLst>
            <pc:docMk/>
            <pc:sldMk cId="4264571299" sldId="256"/>
            <ac:spMk id="10" creationId="{A113E9FB-8C3B-3757-1997-963B7BC255F7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32:33.700" v="32" actId="1076"/>
          <ac:spMkLst>
            <pc:docMk/>
            <pc:sldMk cId="4264571299" sldId="256"/>
            <ac:spMk id="11" creationId="{686361D6-C25D-B1BB-EF87-7DE971B9D2D0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32:42.200" v="35" actId="1076"/>
          <ac:spMkLst>
            <pc:docMk/>
            <pc:sldMk cId="4264571299" sldId="256"/>
            <ac:spMk id="12" creationId="{61448127-44AE-CAB7-11E6-B5E5AE6AC8D5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36:50.162" v="56" actId="1076"/>
          <ac:spMkLst>
            <pc:docMk/>
            <pc:sldMk cId="4264571299" sldId="256"/>
            <ac:spMk id="23" creationId="{41A6D16E-86FE-FA97-B807-66F8768F7AC8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37:15.928" v="60" actId="1076"/>
          <ac:spMkLst>
            <pc:docMk/>
            <pc:sldMk cId="4264571299" sldId="256"/>
            <ac:spMk id="25" creationId="{D08544EF-B73B-E33D-91BA-5EEF2DB80DE7}"/>
          </ac:spMkLst>
        </pc:spChg>
        <pc:picChg chg="del">
          <ac:chgData name="Elisabeth Jones" userId="S::e.jones@springwood.hants.sch.uk::d871a531-438d-4e91-81ec-befa55583ca5" providerId="AD" clId="Web-{1F858FC0-809B-586E-CE90-1C8BB1FFCEA7}" dt="2026-03-03T20:30:57.882" v="0"/>
          <ac:picMkLst>
            <pc:docMk/>
            <pc:sldMk cId="4264571299" sldId="256"/>
            <ac:picMk id="4" creationId="{6BBDFEC8-AAEE-2C86-0C61-BA1397D7E796}"/>
          </ac:picMkLst>
        </pc:picChg>
        <pc:picChg chg="add del mod">
          <ac:chgData name="Elisabeth Jones" userId="S::e.jones@springwood.hants.sch.uk::d871a531-438d-4e91-81ec-befa55583ca5" providerId="AD" clId="Web-{1F858FC0-809B-586E-CE90-1C8BB1FFCEA7}" dt="2026-03-03T20:35:39.722" v="40"/>
          <ac:picMkLst>
            <pc:docMk/>
            <pc:sldMk cId="4264571299" sldId="256"/>
            <ac:picMk id="15" creationId="{20750BE9-6704-84E2-1AB8-705B28377B7A}"/>
          </ac:picMkLst>
        </pc:picChg>
        <pc:inkChg chg="add del">
          <ac:chgData name="Elisabeth Jones" userId="S::e.jones@springwood.hants.sch.uk::d871a531-438d-4e91-81ec-befa55583ca5" providerId="AD" clId="Web-{1F858FC0-809B-586E-CE90-1C8BB1FFCEA7}" dt="2026-03-03T20:36:36.364" v="52"/>
          <ac:inkMkLst>
            <pc:docMk/>
            <pc:sldMk cId="4264571299" sldId="256"/>
            <ac:inkMk id="16" creationId="{22A06740-7A43-9C17-9D8C-38FAFBB9B31D}"/>
          </ac:inkMkLst>
        </pc:inkChg>
        <pc:inkChg chg="add">
          <ac:chgData name="Elisabeth Jones" userId="S::e.jones@springwood.hants.sch.uk::d871a531-438d-4e91-81ec-befa55583ca5" providerId="AD" clId="Web-{1F858FC0-809B-586E-CE90-1C8BB1FFCEA7}" dt="2026-03-03T20:36:25.239" v="43"/>
          <ac:inkMkLst>
            <pc:docMk/>
            <pc:sldMk cId="4264571299" sldId="256"/>
            <ac:inkMk id="17" creationId="{ED2D4537-2413-9021-461D-1F35814F90DD}"/>
          </ac:inkMkLst>
        </pc:inkChg>
        <pc:inkChg chg="add del">
          <ac:chgData name="Elisabeth Jones" userId="S::e.jones@springwood.hants.sch.uk::d871a531-438d-4e91-81ec-befa55583ca5" providerId="AD" clId="Web-{1F858FC0-809B-586E-CE90-1C8BB1FFCEA7}" dt="2026-03-03T20:36:31.833" v="51"/>
          <ac:inkMkLst>
            <pc:docMk/>
            <pc:sldMk cId="4264571299" sldId="256"/>
            <ac:inkMk id="18" creationId="{53D49AF3-07A2-ABFE-B323-186DC432C61E}"/>
          </ac:inkMkLst>
        </pc:inkChg>
        <pc:inkChg chg="add del">
          <ac:chgData name="Elisabeth Jones" userId="S::e.jones@springwood.hants.sch.uk::d871a531-438d-4e91-81ec-befa55583ca5" providerId="AD" clId="Web-{1F858FC0-809B-586E-CE90-1C8BB1FFCEA7}" dt="2026-03-03T20:36:31.552" v="50"/>
          <ac:inkMkLst>
            <pc:docMk/>
            <pc:sldMk cId="4264571299" sldId="256"/>
            <ac:inkMk id="19" creationId="{83B2E160-B2E4-A434-F5A1-3C4E1B700B4D}"/>
          </ac:inkMkLst>
        </pc:inkChg>
        <pc:inkChg chg="add del">
          <ac:chgData name="Elisabeth Jones" userId="S::e.jones@springwood.hants.sch.uk::d871a531-438d-4e91-81ec-befa55583ca5" providerId="AD" clId="Web-{1F858FC0-809B-586E-CE90-1C8BB1FFCEA7}" dt="2026-03-03T20:36:31.505" v="49"/>
          <ac:inkMkLst>
            <pc:docMk/>
            <pc:sldMk cId="4264571299" sldId="256"/>
            <ac:inkMk id="20" creationId="{7430DA08-D97D-A6A2-20EC-48CE90FBBB43}"/>
          </ac:inkMkLst>
        </pc:inkChg>
        <pc:inkChg chg="add del">
          <ac:chgData name="Elisabeth Jones" userId="S::e.jones@springwood.hants.sch.uk::d871a531-438d-4e91-81ec-befa55583ca5" providerId="AD" clId="Web-{1F858FC0-809B-586E-CE90-1C8BB1FFCEA7}" dt="2026-03-03T20:36:31.442" v="48"/>
          <ac:inkMkLst>
            <pc:docMk/>
            <pc:sldMk cId="4264571299" sldId="256"/>
            <ac:inkMk id="21" creationId="{7BEA52B2-2FD1-F261-B856-A27557F7549E}"/>
          </ac:inkMkLst>
        </pc:inkChg>
        <pc:inkChg chg="add mod">
          <ac:chgData name="Elisabeth Jones" userId="S::e.jones@springwood.hants.sch.uk::d871a531-438d-4e91-81ec-befa55583ca5" providerId="AD" clId="Web-{1F858FC0-809B-586E-CE90-1C8BB1FFCEA7}" dt="2026-03-03T20:36:42.536" v="54" actId="1076"/>
          <ac:inkMkLst>
            <pc:docMk/>
            <pc:sldMk cId="4264571299" sldId="256"/>
            <ac:inkMk id="22" creationId="{3BEF8AB9-F3A1-C05E-4F98-29401C78591D}"/>
          </ac:inkMkLst>
        </pc:inkChg>
        <pc:inkChg chg="add mod">
          <ac:chgData name="Elisabeth Jones" userId="S::e.jones@springwood.hants.sch.uk::d871a531-438d-4e91-81ec-befa55583ca5" providerId="AD" clId="Web-{1F858FC0-809B-586E-CE90-1C8BB1FFCEA7}" dt="2026-03-03T20:36:57.537" v="58" actId="1076"/>
          <ac:inkMkLst>
            <pc:docMk/>
            <pc:sldMk cId="4264571299" sldId="256"/>
            <ac:inkMk id="24" creationId="{D991C969-A1A4-5644-3094-86B88887E63F}"/>
          </ac:inkMkLst>
        </pc:inkChg>
        <pc:cxnChg chg="add mod">
          <ac:chgData name="Elisabeth Jones" userId="S::e.jones@springwood.hants.sch.uk::d871a531-438d-4e91-81ec-befa55583ca5" providerId="AD" clId="Web-{1F858FC0-809B-586E-CE90-1C8BB1FFCEA7}" dt="2026-03-03T20:31:51.432" v="20"/>
          <ac:cxnSpMkLst>
            <pc:docMk/>
            <pc:sldMk cId="4264571299" sldId="256"/>
            <ac:cxnSpMk id="7" creationId="{F82C73DD-0E3F-06ED-D429-D87AF6896377}"/>
          </ac:cxnSpMkLst>
        </pc:cxnChg>
        <pc:cxnChg chg="add mod">
          <ac:chgData name="Elisabeth Jones" userId="S::e.jones@springwood.hants.sch.uk::d871a531-438d-4e91-81ec-befa55583ca5" providerId="AD" clId="Web-{1F858FC0-809B-586E-CE90-1C8BB1FFCEA7}" dt="2026-03-03T20:32:09.292" v="24" actId="14100"/>
          <ac:cxnSpMkLst>
            <pc:docMk/>
            <pc:sldMk cId="4264571299" sldId="256"/>
            <ac:cxnSpMk id="8" creationId="{EBC88125-B939-D49E-5823-45A176E12D21}"/>
          </ac:cxnSpMkLst>
        </pc:cxnChg>
        <pc:cxnChg chg="add mod">
          <ac:chgData name="Elisabeth Jones" userId="S::e.jones@springwood.hants.sch.uk::d871a531-438d-4e91-81ec-befa55583ca5" providerId="AD" clId="Web-{1F858FC0-809B-586E-CE90-1C8BB1FFCEA7}" dt="2026-03-03T20:35:06.252" v="37" actId="1076"/>
          <ac:cxnSpMkLst>
            <pc:docMk/>
            <pc:sldMk cId="4264571299" sldId="256"/>
            <ac:cxnSpMk id="13" creationId="{1C15ACE9-4DAD-A202-BD1D-79B9793D6438}"/>
          </ac:cxnSpMkLst>
        </pc:cxnChg>
        <pc:cxnChg chg="add del">
          <ac:chgData name="Elisabeth Jones" userId="S::e.jones@springwood.hants.sch.uk::d871a531-438d-4e91-81ec-befa55583ca5" providerId="AD" clId="Web-{1F858FC0-809B-586E-CE90-1C8BB1FFCEA7}" dt="2026-03-03T20:36:04.067" v="41"/>
          <ac:cxnSpMkLst>
            <pc:docMk/>
            <pc:sldMk cId="4264571299" sldId="256"/>
            <ac:cxnSpMk id="14" creationId="{EA82086D-39A5-520D-AE9E-5BB693504767}"/>
          </ac:cxnSpMkLst>
        </pc:cxnChg>
      </pc:sldChg>
      <pc:sldChg chg="delSp modSp addAnim delAnim">
        <pc:chgData name="Elisabeth Jones" userId="S::e.jones@springwood.hants.sch.uk::d871a531-438d-4e91-81ec-befa55583ca5" providerId="AD" clId="Web-{1F858FC0-809B-586E-CE90-1C8BB1FFCEA7}" dt="2026-03-03T21:21:42.682" v="587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1F858FC0-809B-586E-CE90-1C8BB1FFCEA7}" dt="2026-03-03T20:37:36.366" v="74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1F858FC0-809B-586E-CE90-1C8BB1FFCEA7}" dt="2026-03-03T20:38:47.648" v="197" actId="14100"/>
          <ac:spMkLst>
            <pc:docMk/>
            <pc:sldMk cId="472370712" sldId="257"/>
            <ac:spMk id="3" creationId="{71486D87-F00C-96AA-C3D1-D83BAEA3D58C}"/>
          </ac:spMkLst>
        </pc:spChg>
        <pc:picChg chg="del">
          <ac:chgData name="Elisabeth Jones" userId="S::e.jones@springwood.hants.sch.uk::d871a531-438d-4e91-81ec-befa55583ca5" providerId="AD" clId="Web-{1F858FC0-809B-586E-CE90-1C8BB1FFCEA7}" dt="2026-03-03T20:37:52.007" v="89"/>
          <ac:picMkLst>
            <pc:docMk/>
            <pc:sldMk cId="472370712" sldId="257"/>
            <ac:picMk id="7" creationId="{38971FEC-5F6F-46FE-B73B-AF8B08E2ED50}"/>
          </ac:picMkLst>
        </pc:picChg>
        <pc:picChg chg="del">
          <ac:chgData name="Elisabeth Jones" userId="S::e.jones@springwood.hants.sch.uk::d871a531-438d-4e91-81ec-befa55583ca5" providerId="AD" clId="Web-{1F858FC0-809B-586E-CE90-1C8BB1FFCEA7}" dt="2026-03-03T20:37:52.726" v="90"/>
          <ac:picMkLst>
            <pc:docMk/>
            <pc:sldMk cId="472370712" sldId="257"/>
            <ac:picMk id="9" creationId="{A2D31AE4-1194-B7AD-EEB9-070666727230}"/>
          </ac:picMkLst>
        </pc:picChg>
        <pc:picChg chg="del">
          <ac:chgData name="Elisabeth Jones" userId="S::e.jones@springwood.hants.sch.uk::d871a531-438d-4e91-81ec-befa55583ca5" providerId="AD" clId="Web-{1F858FC0-809B-586E-CE90-1C8BB1FFCEA7}" dt="2026-03-03T20:37:53.350" v="91"/>
          <ac:picMkLst>
            <pc:docMk/>
            <pc:sldMk cId="472370712" sldId="257"/>
            <ac:picMk id="11" creationId="{F10CC733-188B-BFDA-570A-38A434561FCC}"/>
          </ac:picMkLst>
        </pc:picChg>
        <pc:picChg chg="del">
          <ac:chgData name="Elisabeth Jones" userId="S::e.jones@springwood.hants.sch.uk::d871a531-438d-4e91-81ec-befa55583ca5" providerId="AD" clId="Web-{1F858FC0-809B-586E-CE90-1C8BB1FFCEA7}" dt="2026-03-03T20:37:54.663" v="92"/>
          <ac:picMkLst>
            <pc:docMk/>
            <pc:sldMk cId="472370712" sldId="257"/>
            <ac:picMk id="13" creationId="{E562B39B-71D1-F8D2-D776-5FBCB98DD91B}"/>
          </ac:picMkLst>
        </pc:picChg>
      </pc:sldChg>
      <pc:sldChg chg="addSp delSp modSp addAnim delAnim">
        <pc:chgData name="Elisabeth Jones" userId="S::e.jones@springwood.hants.sch.uk::d871a531-438d-4e91-81ec-befa55583ca5" providerId="AD" clId="Web-{1F858FC0-809B-586E-CE90-1C8BB1FFCEA7}" dt="2026-03-03T21:22:32.888" v="599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1F858FC0-809B-586E-CE90-1C8BB1FFCEA7}" dt="2026-03-03T20:42:20.168" v="247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1F858FC0-809B-586E-CE90-1C8BB1FFCEA7}" dt="2026-03-03T20:49:49.332" v="405" actId="14100"/>
          <ac:spMkLst>
            <pc:docMk/>
            <pc:sldMk cId="3933183632" sldId="258"/>
            <ac:spMk id="3" creationId="{179DD3AB-7292-7420-EEB3-410CEBCFF384}"/>
          </ac:spMkLst>
        </pc:spChg>
        <pc:spChg chg="add del mod">
          <ac:chgData name="Elisabeth Jones" userId="S::e.jones@springwood.hants.sch.uk::d871a531-438d-4e91-81ec-befa55583ca5" providerId="AD" clId="Web-{1F858FC0-809B-586E-CE90-1C8BB1FFCEA7}" dt="2026-03-03T20:43:14.669" v="317"/>
          <ac:spMkLst>
            <pc:docMk/>
            <pc:sldMk cId="3933183632" sldId="258"/>
            <ac:spMk id="5" creationId="{746245BE-0004-4C5B-428D-742DB7331A21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43:24.747" v="320" actId="1076"/>
          <ac:spMkLst>
            <pc:docMk/>
            <pc:sldMk cId="3933183632" sldId="258"/>
            <ac:spMk id="9" creationId="{04A409E5-07D2-4CD6-D939-0ADF25A8FFB1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49:39.347" v="404" actId="1076"/>
          <ac:spMkLst>
            <pc:docMk/>
            <pc:sldMk cId="3933183632" sldId="258"/>
            <ac:spMk id="11" creationId="{357BC88B-9BAB-A2C6-3439-872B688A0E3A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49:15.393" v="392" actId="1076"/>
          <ac:spMkLst>
            <pc:docMk/>
            <pc:sldMk cId="3933183632" sldId="258"/>
            <ac:spMk id="13" creationId="{23D9AC65-1B7F-5DEC-08D4-B8311AFCD544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47:51.623" v="365" actId="14100"/>
          <ac:spMkLst>
            <pc:docMk/>
            <pc:sldMk cId="3933183632" sldId="258"/>
            <ac:spMk id="14" creationId="{F91D903E-6860-DB2B-D0ED-67D00D9A0934}"/>
          </ac:spMkLst>
        </pc:spChg>
        <pc:spChg chg="add del mod">
          <ac:chgData name="Elisabeth Jones" userId="S::e.jones@springwood.hants.sch.uk::d871a531-438d-4e91-81ec-befa55583ca5" providerId="AD" clId="Web-{1F858FC0-809B-586E-CE90-1C8BB1FFCEA7}" dt="2026-03-03T20:47:56.857" v="368"/>
          <ac:spMkLst>
            <pc:docMk/>
            <pc:sldMk cId="3933183632" sldId="258"/>
            <ac:spMk id="15" creationId="{A25AE984-BE29-78B2-A563-707089679E9D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49:33.300" v="402" actId="1076"/>
          <ac:spMkLst>
            <pc:docMk/>
            <pc:sldMk cId="3933183632" sldId="258"/>
            <ac:spMk id="16" creationId="{BB198C30-5CD6-A9E8-6947-562CA33784C5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49:30.909" v="401" actId="1076"/>
          <ac:spMkLst>
            <pc:docMk/>
            <pc:sldMk cId="3933183632" sldId="258"/>
            <ac:spMk id="17" creationId="{79805A62-5E7F-875E-4585-94A109B137E4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48:24.218" v="382" actId="14100"/>
          <ac:spMkLst>
            <pc:docMk/>
            <pc:sldMk cId="3933183632" sldId="258"/>
            <ac:spMk id="18" creationId="{1E2BA1DB-59C9-E0CB-7B2E-EE3B509C4C03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49:27.268" v="400" actId="1076"/>
          <ac:spMkLst>
            <pc:docMk/>
            <pc:sldMk cId="3933183632" sldId="258"/>
            <ac:spMk id="19" creationId="{725DC54C-8EB7-0987-0689-2C372E435295}"/>
          </ac:spMkLst>
        </pc:spChg>
        <pc:spChg chg="add mod">
          <ac:chgData name="Elisabeth Jones" userId="S::e.jones@springwood.hants.sch.uk::d871a531-438d-4e91-81ec-befa55583ca5" providerId="AD" clId="Web-{1F858FC0-809B-586E-CE90-1C8BB1FFCEA7}" dt="2026-03-03T20:49:37.081" v="403" actId="1076"/>
          <ac:spMkLst>
            <pc:docMk/>
            <pc:sldMk cId="3933183632" sldId="258"/>
            <ac:spMk id="20" creationId="{56A39A03-FB79-9601-0572-CC7A33DCE127}"/>
          </ac:spMkLst>
        </pc:spChg>
        <pc:spChg chg="add del">
          <ac:chgData name="Elisabeth Jones" userId="S::e.jones@springwood.hants.sch.uk::d871a531-438d-4e91-81ec-befa55583ca5" providerId="AD" clId="Web-{1F858FC0-809B-586E-CE90-1C8BB1FFCEA7}" dt="2026-03-03T20:49:58.129" v="407"/>
          <ac:spMkLst>
            <pc:docMk/>
            <pc:sldMk cId="3933183632" sldId="258"/>
            <ac:spMk id="21" creationId="{FC0B0EF5-B2A2-EECB-15F3-D72092747F50}"/>
          </ac:spMkLst>
        </pc:spChg>
        <pc:picChg chg="add del mod">
          <ac:chgData name="Elisabeth Jones" userId="S::e.jones@springwood.hants.sch.uk::d871a531-438d-4e91-81ec-befa55583ca5" providerId="AD" clId="Web-{1F858FC0-809B-586E-CE90-1C8BB1FFCEA7}" dt="2026-03-03T20:49:23.331" v="399"/>
          <ac:picMkLst>
            <pc:docMk/>
            <pc:sldMk cId="3933183632" sldId="258"/>
            <ac:picMk id="10" creationId="{C5FAEAA3-0B1D-52F8-5F55-29F4897C7574}"/>
          </ac:picMkLst>
        </pc:picChg>
        <pc:picChg chg="add del mod">
          <ac:chgData name="Elisabeth Jones" userId="S::e.jones@springwood.hants.sch.uk::d871a531-438d-4e91-81ec-befa55583ca5" providerId="AD" clId="Web-{1F858FC0-809B-586E-CE90-1C8BB1FFCEA7}" dt="2026-03-03T20:44:24.685" v="353"/>
          <ac:picMkLst>
            <pc:docMk/>
            <pc:sldMk cId="3933183632" sldId="258"/>
            <ac:picMk id="12" creationId="{2EF94DE8-8B8F-DC44-7263-DC27B0B49561}"/>
          </ac:picMkLst>
        </pc:picChg>
        <pc:inkChg chg="add mod">
          <ac:chgData name="Elisabeth Jones" userId="S::e.jones@springwood.hants.sch.uk::d871a531-438d-4e91-81ec-befa55583ca5" providerId="AD" clId="Web-{1F858FC0-809B-586E-CE90-1C8BB1FFCEA7}" dt="2026-03-03T20:43:24.731" v="319" actId="1076"/>
          <ac:inkMkLst>
            <pc:docMk/>
            <pc:sldMk cId="3933183632" sldId="258"/>
            <ac:inkMk id="7" creationId="{4D69E6D9-6BCA-9F4C-E9D1-D8366C7F9910}"/>
          </ac:inkMkLst>
        </pc:inkChg>
      </pc:sldChg>
      <pc:sldChg chg="modSp">
        <pc:chgData name="Elisabeth Jones" userId="S::e.jones@springwood.hants.sch.uk::d871a531-438d-4e91-81ec-befa55583ca5" providerId="AD" clId="Web-{1F858FC0-809B-586E-CE90-1C8BB1FFCEA7}" dt="2026-03-03T21:19:17.576" v="565" actId="20577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1F858FC0-809B-586E-CE90-1C8BB1FFCEA7}" dt="2026-03-03T21:19:17.576" v="565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">
        <pc:chgData name="Elisabeth Jones" userId="S::e.jones@springwood.hants.sch.uk::d871a531-438d-4e91-81ec-befa55583ca5" providerId="AD" clId="Web-{1F858FC0-809B-586E-CE90-1C8BB1FFCEA7}" dt="2026-03-03T21:19:10.966" v="563" actId="1076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1F858FC0-809B-586E-CE90-1C8BB1FFCEA7}" dt="2026-03-03T21:19:10.966" v="563" actId="1076"/>
          <ac:spMkLst>
            <pc:docMk/>
            <pc:sldMk cId="1870567175" sldId="284"/>
            <ac:spMk id="3" creationId="{C622BB1D-91A2-C246-88DA-0AE7D9EE9FAF}"/>
          </ac:spMkLst>
        </pc:spChg>
      </pc:sldChg>
      <pc:sldChg chg="modSp">
        <pc:chgData name="Elisabeth Jones" userId="S::e.jones@springwood.hants.sch.uk::d871a531-438d-4e91-81ec-befa55583ca5" providerId="AD" clId="Web-{1F858FC0-809B-586E-CE90-1C8BB1FFCEA7}" dt="2026-03-03T21:18:16.480" v="541" actId="20577"/>
        <pc:sldMkLst>
          <pc:docMk/>
          <pc:sldMk cId="4240630820" sldId="286"/>
        </pc:sldMkLst>
        <pc:spChg chg="mod">
          <ac:chgData name="Elisabeth Jones" userId="S::e.jones@springwood.hants.sch.uk::d871a531-438d-4e91-81ec-befa55583ca5" providerId="AD" clId="Web-{1F858FC0-809B-586E-CE90-1C8BB1FFCEA7}" dt="2026-03-03T21:18:16.480" v="541" actId="20577"/>
          <ac:spMkLst>
            <pc:docMk/>
            <pc:sldMk cId="4240630820" sldId="286"/>
            <ac:spMk id="3" creationId="{52340BC9-223A-4586-7722-EA583E59109B}"/>
          </ac:spMkLst>
        </pc:spChg>
      </pc:sldChg>
      <pc:sldChg chg="modSp">
        <pc:chgData name="Elisabeth Jones" userId="S::e.jones@springwood.hants.sch.uk::d871a531-438d-4e91-81ec-befa55583ca5" providerId="AD" clId="Web-{1F858FC0-809B-586E-CE90-1C8BB1FFCEA7}" dt="2026-03-03T21:02:03.084" v="511" actId="20577"/>
        <pc:sldMkLst>
          <pc:docMk/>
          <pc:sldMk cId="1148301926" sldId="289"/>
        </pc:sldMkLst>
        <pc:spChg chg="mod">
          <ac:chgData name="Elisabeth Jones" userId="S::e.jones@springwood.hants.sch.uk::d871a531-438d-4e91-81ec-befa55583ca5" providerId="AD" clId="Web-{1F858FC0-809B-586E-CE90-1C8BB1FFCEA7}" dt="2026-03-03T21:01:17.176" v="490" actId="20577"/>
          <ac:spMkLst>
            <pc:docMk/>
            <pc:sldMk cId="1148301926" sldId="289"/>
            <ac:spMk id="2" creationId="{2F3C6A5E-9D4F-16AF-402B-F105CFEEE0C7}"/>
          </ac:spMkLst>
        </pc:spChg>
        <pc:spChg chg="mod">
          <ac:chgData name="Elisabeth Jones" userId="S::e.jones@springwood.hants.sch.uk::d871a531-438d-4e91-81ec-befa55583ca5" providerId="AD" clId="Web-{1F858FC0-809B-586E-CE90-1C8BB1FFCEA7}" dt="2026-03-03T21:02:03.084" v="511" actId="20577"/>
          <ac:spMkLst>
            <pc:docMk/>
            <pc:sldMk cId="1148301926" sldId="289"/>
            <ac:spMk id="3" creationId="{3ED254F7-362F-22AB-2BB1-BD7BA89214D4}"/>
          </ac:spMkLst>
        </pc:spChg>
      </pc:sldChg>
      <pc:sldChg chg="modSp new addAnim">
        <pc:chgData name="Elisabeth Jones" userId="S::e.jones@springwood.hants.sch.uk::d871a531-438d-4e91-81ec-befa55583ca5" providerId="AD" clId="Web-{1F858FC0-809B-586E-CE90-1C8BB1FFCEA7}" dt="2026-03-03T21:21:45.104" v="588"/>
        <pc:sldMkLst>
          <pc:docMk/>
          <pc:sldMk cId="2607999745" sldId="290"/>
        </pc:sldMkLst>
        <pc:spChg chg="mod">
          <ac:chgData name="Elisabeth Jones" userId="S::e.jones@springwood.hants.sch.uk::d871a531-438d-4e91-81ec-befa55583ca5" providerId="AD" clId="Web-{1F858FC0-809B-586E-CE90-1C8BB1FFCEA7}" dt="2026-03-03T20:40:20.635" v="231" actId="14100"/>
          <ac:spMkLst>
            <pc:docMk/>
            <pc:sldMk cId="2607999745" sldId="290"/>
            <ac:spMk id="2" creationId="{9F565204-F199-F3A6-B094-9378A3C16E87}"/>
          </ac:spMkLst>
        </pc:spChg>
        <pc:spChg chg="mod">
          <ac:chgData name="Elisabeth Jones" userId="S::e.jones@springwood.hants.sch.uk::d871a531-438d-4e91-81ec-befa55583ca5" providerId="AD" clId="Web-{1F858FC0-809B-586E-CE90-1C8BB1FFCEA7}" dt="2026-03-03T20:41:50.605" v="241" actId="14100"/>
          <ac:spMkLst>
            <pc:docMk/>
            <pc:sldMk cId="2607999745" sldId="290"/>
            <ac:spMk id="3" creationId="{A6EE1EBD-97CD-A9AE-78F6-D5F9BAF10B14}"/>
          </ac:spMkLst>
        </pc:spChg>
      </pc:sldChg>
      <pc:sldChg chg="modSp add ord replId addAnim">
        <pc:chgData name="Elisabeth Jones" userId="S::e.jones@springwood.hants.sch.uk::d871a531-438d-4e91-81ec-befa55583ca5" providerId="AD" clId="Web-{1F858FC0-809B-586E-CE90-1C8BB1FFCEA7}" dt="2026-03-03T21:22:38.357" v="600"/>
        <pc:sldMkLst>
          <pc:docMk/>
          <pc:sldMk cId="348539064" sldId="291"/>
        </pc:sldMkLst>
        <pc:spChg chg="mod">
          <ac:chgData name="Elisabeth Jones" userId="S::e.jones@springwood.hants.sch.uk::d871a531-438d-4e91-81ec-befa55583ca5" providerId="AD" clId="Web-{1F858FC0-809B-586E-CE90-1C8BB1FFCEA7}" dt="2026-03-03T20:50:30.709" v="441" actId="1076"/>
          <ac:spMkLst>
            <pc:docMk/>
            <pc:sldMk cId="348539064" sldId="291"/>
            <ac:spMk id="2" creationId="{CBC0C05E-3283-0785-611C-E8E334EAB7CE}"/>
          </ac:spMkLst>
        </pc:spChg>
        <pc:spChg chg="mod">
          <ac:chgData name="Elisabeth Jones" userId="S::e.jones@springwood.hants.sch.uk::d871a531-438d-4e91-81ec-befa55583ca5" providerId="AD" clId="Web-{1F858FC0-809B-586E-CE90-1C8BB1FFCEA7}" dt="2026-03-03T20:50:33.662" v="442" actId="1076"/>
          <ac:spMkLst>
            <pc:docMk/>
            <pc:sldMk cId="348539064" sldId="291"/>
            <ac:spMk id="3" creationId="{01B14D67-0B90-7D58-D37B-C20BF1C00173}"/>
          </ac:spMkLst>
        </pc:spChg>
      </pc:sldChg>
      <pc:sldChg chg="modSp new">
        <pc:chgData name="Elisabeth Jones" userId="S::e.jones@springwood.hants.sch.uk::d871a531-438d-4e91-81ec-befa55583ca5" providerId="AD" clId="Web-{1F858FC0-809B-586E-CE90-1C8BB1FFCEA7}" dt="2026-03-03T21:21:23.696" v="586" actId="14100"/>
        <pc:sldMkLst>
          <pc:docMk/>
          <pc:sldMk cId="3256884785" sldId="292"/>
        </pc:sldMkLst>
        <pc:spChg chg="mod">
          <ac:chgData name="Elisabeth Jones" userId="S::e.jones@springwood.hants.sch.uk::d871a531-438d-4e91-81ec-befa55583ca5" providerId="AD" clId="Web-{1F858FC0-809B-586E-CE90-1C8BB1FFCEA7}" dt="2026-03-03T21:19:54.158" v="571" actId="20577"/>
          <ac:spMkLst>
            <pc:docMk/>
            <pc:sldMk cId="3256884785" sldId="292"/>
            <ac:spMk id="2" creationId="{F9EC6D3D-7BF1-488C-283C-18FE6B6167BE}"/>
          </ac:spMkLst>
        </pc:spChg>
        <pc:spChg chg="mod">
          <ac:chgData name="Elisabeth Jones" userId="S::e.jones@springwood.hants.sch.uk::d871a531-438d-4e91-81ec-befa55583ca5" providerId="AD" clId="Web-{1F858FC0-809B-586E-CE90-1C8BB1FFCEA7}" dt="2026-03-03T21:21:23.696" v="586" actId="14100"/>
          <ac:spMkLst>
            <pc:docMk/>
            <pc:sldMk cId="3256884785" sldId="292"/>
            <ac:spMk id="3" creationId="{9AC79CE0-8D79-DA5F-B976-1831B348C91B}"/>
          </ac:spMkLst>
        </pc:spChg>
      </pc:sldChg>
    </pc:docChg>
  </pc:docChgLst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Sp mod addAnim">
        <pc:chgData name="Elisabeth Jones" userId="S::e.jones@springwood.hants.sch.uk::d871a531-438d-4e91-81ec-befa55583ca5" providerId="AD" clId="Web-{AFFE4A56-9175-8765-6FFB-74AAFFF69B84}" dt="2026-02-14T10:43:17.772" v="213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FFE4A56-9175-8765-6FFB-74AAFFF69B84}" dt="2026-02-14T10:36:36.601" v="10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  <pc:docChgLst>
    <pc:chgData clId="Web-{1F858FC0-809B-586E-CE90-1C8BB1FFCEA7}"/>
    <pc:docChg chg="modSld">
      <pc:chgData name="" userId="" providerId="" clId="Web-{1F858FC0-809B-586E-CE90-1C8BB1FFCEA7}" dt="2026-03-03T20:30:55.507" v="0" actId="20577"/>
      <pc:docMkLst>
        <pc:docMk/>
      </pc:docMkLst>
      <pc:sldChg chg="modSp">
        <pc:chgData name="" userId="" providerId="" clId="Web-{1F858FC0-809B-586E-CE90-1C8BB1FFCEA7}" dt="2026-03-03T20:30:55.507" v="0" actId="20577"/>
        <pc:sldMkLst>
          <pc:docMk/>
          <pc:sldMk cId="4264571299" sldId="256"/>
        </pc:sldMkLst>
        <pc:spChg chg="mod">
          <ac:chgData name="" userId="" providerId="" clId="Web-{1F858FC0-809B-586E-CE90-1C8BB1FFCEA7}" dt="2026-03-03T20:30:55.507" v="0" actId="20577"/>
          <ac:spMkLst>
            <pc:docMk/>
            <pc:sldMk cId="4264571299" sldId="256"/>
            <ac:spMk id="2" creationId="{5EAF43B6-E28A-9153-BAC7-03FB8787E8FC}"/>
          </ac:spMkLst>
        </pc:spChg>
      </pc:sldChg>
    </pc:docChg>
  </pc:docChgLst>
  <pc:docChgLst>
    <pc:chgData name="Helen Craven" userId="4aa42ab4-c8d6-4244-b442-294ffdd6c4d2" providerId="ADAL" clId="{4E6D4145-EFE3-4EE0-A1C1-21DFE133784C}"/>
    <pc:docChg chg="custSel addSld delSld modSld">
      <pc:chgData name="Helen Craven" userId="4aa42ab4-c8d6-4244-b442-294ffdd6c4d2" providerId="ADAL" clId="{4E6D4145-EFE3-4EE0-A1C1-21DFE133784C}" dt="2026-03-03T09:52:22.929" v="331" actId="20577"/>
      <pc:docMkLst>
        <pc:docMk/>
      </pc:docMkLst>
      <pc:sldChg chg="delSp modSp mod modAnim">
        <pc:chgData name="Helen Craven" userId="4aa42ab4-c8d6-4244-b442-294ffdd6c4d2" providerId="ADAL" clId="{4E6D4145-EFE3-4EE0-A1C1-21DFE133784C}" dt="2026-03-03T09:52:01.253" v="258" actId="478"/>
        <pc:sldMkLst>
          <pc:docMk/>
          <pc:sldMk cId="3376033298" sldId="283"/>
        </pc:sldMkLst>
        <pc:spChg chg="mod">
          <ac:chgData name="Helen Craven" userId="4aa42ab4-c8d6-4244-b442-294ffdd6c4d2" providerId="ADAL" clId="{4E6D4145-EFE3-4EE0-A1C1-21DFE133784C}" dt="2026-03-03T09:50:58.973" v="146" actId="20577"/>
          <ac:spMkLst>
            <pc:docMk/>
            <pc:sldMk cId="3376033298" sldId="283"/>
            <ac:spMk id="3" creationId="{8CF16068-23A5-B64E-591D-CF07C3EBDE6E}"/>
          </ac:spMkLst>
        </pc:spChg>
        <pc:spChg chg="del">
          <ac:chgData name="Helen Craven" userId="4aa42ab4-c8d6-4244-b442-294ffdd6c4d2" providerId="ADAL" clId="{4E6D4145-EFE3-4EE0-A1C1-21DFE133784C}" dt="2026-03-03T09:52:01.253" v="258" actId="478"/>
          <ac:spMkLst>
            <pc:docMk/>
            <pc:sldMk cId="3376033298" sldId="283"/>
            <ac:spMk id="6" creationId="{8EDB9092-EE18-0185-B43D-09C6B0067A7F}"/>
          </ac:spMkLst>
        </pc:spChg>
      </pc:sldChg>
      <pc:sldChg chg="delSp modSp mod modAnim">
        <pc:chgData name="Helen Craven" userId="4aa42ab4-c8d6-4244-b442-294ffdd6c4d2" providerId="ADAL" clId="{4E6D4145-EFE3-4EE0-A1C1-21DFE133784C}" dt="2026-03-03T09:51:58.370" v="257" actId="478"/>
        <pc:sldMkLst>
          <pc:docMk/>
          <pc:sldMk cId="1870567175" sldId="284"/>
        </pc:sldMkLst>
        <pc:spChg chg="mod">
          <ac:chgData name="Helen Craven" userId="4aa42ab4-c8d6-4244-b442-294ffdd6c4d2" providerId="ADAL" clId="{4E6D4145-EFE3-4EE0-A1C1-21DFE133784C}" dt="2026-03-03T09:51:30.855" v="256" actId="20577"/>
          <ac:spMkLst>
            <pc:docMk/>
            <pc:sldMk cId="1870567175" sldId="284"/>
            <ac:spMk id="3" creationId="{C622BB1D-91A2-C246-88DA-0AE7D9EE9FAF}"/>
          </ac:spMkLst>
        </pc:spChg>
        <pc:spChg chg="del">
          <ac:chgData name="Helen Craven" userId="4aa42ab4-c8d6-4244-b442-294ffdd6c4d2" providerId="ADAL" clId="{4E6D4145-EFE3-4EE0-A1C1-21DFE133784C}" dt="2026-03-03T09:51:58.370" v="257" actId="478"/>
          <ac:spMkLst>
            <pc:docMk/>
            <pc:sldMk cId="1870567175" sldId="284"/>
            <ac:spMk id="6" creationId="{C0A94481-85C3-ED12-F24E-F3B6ADFC96F7}"/>
          </ac:spMkLst>
        </pc:spChg>
      </pc:sldChg>
      <pc:sldChg chg="del">
        <pc:chgData name="Helen Craven" userId="4aa42ab4-c8d6-4244-b442-294ffdd6c4d2" providerId="ADAL" clId="{4E6D4145-EFE3-4EE0-A1C1-21DFE133784C}" dt="2026-03-03T09:52:10.226" v="260" actId="47"/>
        <pc:sldMkLst>
          <pc:docMk/>
          <pc:sldMk cId="3531244177" sldId="285"/>
        </pc:sldMkLst>
      </pc:sldChg>
      <pc:sldChg chg="modSp add">
        <pc:chgData name="Helen Craven" userId="4aa42ab4-c8d6-4244-b442-294ffdd6c4d2" providerId="ADAL" clId="{4E6D4145-EFE3-4EE0-A1C1-21DFE133784C}" dt="2026-03-03T09:52:22.929" v="331" actId="20577"/>
        <pc:sldMkLst>
          <pc:docMk/>
          <pc:sldMk cId="4240630820" sldId="286"/>
        </pc:sldMkLst>
        <pc:spChg chg="mod">
          <ac:chgData name="Helen Craven" userId="4aa42ab4-c8d6-4244-b442-294ffdd6c4d2" providerId="ADAL" clId="{4E6D4145-EFE3-4EE0-A1C1-21DFE133784C}" dt="2026-03-03T09:52:22.929" v="331" actId="20577"/>
          <ac:spMkLst>
            <pc:docMk/>
            <pc:sldMk cId="4240630820" sldId="286"/>
            <ac:spMk id="3" creationId="{52340BC9-223A-4586-7722-EA583E59109B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11081 5066 16383 0 0,'5'0'0'0'0,"2"6"0"0"0,5 6 0 0 0,6 7 0 0 0,-1 5 0 0 0,3-1 0 0 0,-2 1 0 0 0,-5 7 0 0 0,2-3 0 0 0,-3 1 0 0 0,-3-1 0 0 0,3-4 0 0 0,4-6 0 0 0,4-2 0 0 0,5-3 0 0 0,-2 2 0 0 0,0-2 0 0 0,2-3 0 0 0,1-4 0 0 0,3 3 0 0 0,0 0 0 0 0,2-1 0 0 0,0-3 0 0 0,0-2 0 0 0,1-1 0 0 0,-1-1 0 0 0,1-1 0 0 0,4-1 0 0 0,-3-4 0 0 0,-7-8 0 0 0,-3-1 0 0 0,-1-4 0 0 0,-3-4 0 0 0,0 2 0 0 0,-3-6 0 0 0,1-4 0 0 0,3 2 0 0 0,-2 2 0 0 0,7-1 0 0 0,-2 0 0 0 0,-4-2 0 0 0,0 0 0 0 0,-3-2 0 0 0,1 6 0 0 0,-3 1 0 0 0,2 4 0 0 0,-2 1 0 0 0,2 4 0 0 0,4 4 0 0 0,-2-2 0 0 0,6 3 0 0 0,6 1 0 0 0,1 4 0 0 0,-3-4 0 0 0,-2 0 0 0 0,1 2 0 0 0,0 2 0 0 0,1 2 0 0 0,1 1 0 0 0,1 1 0 0 0,1 1 0 0 0,0 5 0 0 0,0 3 0 0 0,-4 4 0 0 0,-8 6 0 0 0,-7 5 0 0 0,0-1 0 0 0,-2 1 0 0 0,2 1 0 0 0,0 3 0 0 0,2 1 0 0 0,0 2 0 0 0,-3 1 0 0 0,-4 5 0 0 0,3-3 0 0 0,-1-1 0 0 0,4-7 0 0 0,0-3 0 0 0,2-4 0 0 0,-1 0 0 0 0,3 2 0 0 0,3-3 0 0 0,-2 2 0 0 0,2-3 0 0 0,8-4 0 0 0,-1 7 0 0 0,0 0 0 0 0,1-4 0 0 0,1-4 0 0 0,-4 2 0 0 0,-2-2 0 0 0,2-2 0 0 0,6-4 0 0 0,3-1 0 0 0,2-3 0 0 0,-1 0 0 0 0,0-2 0 0 0,-2 1 0 0 0,0-1 0 0 0,-1 1 0 0 0,-1 0 0 0 0,-5-11 0 0 0,-2-3 0 0 0,1-5 0 0 0,-5-4 0 0 0,0 1 0 0 0,-4 0 0 0 0,-4-2 0 0 0,1-2 0 0 0,4 3 0 0 0,-1-5 0 0 0,-4-3 0 0 0,-3-2 0 0 0,-4 0 0 0 0,3 6 0 0 0,0 1 0 0 0,-1 1 0 0 0,-2-2 0 0 0,-2 0 0 0 0,-1-2 0 0 0,4 4 0 0 0,1 2 0 0 0,-1-2 0 0 0,5 5 0 0 0,-1-1 0 0 0,4 4 0 0 0,5 5 0 0 0,4 4 0 0 0,-1-2 0 0 0,0 1 0 0 0,2 3 0 0 0,3 1 0 0 0,1 2 0 0 0,1 1 0 0 0,2 2 0 0 0,0 0 0 0 0,1 0 0 0 0,-1 0 0 0 0,6 1 0 0 0,1-1 0 0 0,-5 6 0 0 0,-3 1 0 0 0,-7 5 0 0 0,-2 0 0 0 0,-5 4 0 0 0,1-1 0 0 0,3-3 0 0 0,-3 1 0 0 0,7 0 0 0 0,-1 1 0 0 0,-4 5 0 0 0,0-1 0 0 0,1 6 0 0 0,4 11 0 0 0,-3 4 0 0 0,-5 6 0 0 0,-5 0 0 0 0,1-6 0 0 0,-2-6 0 0 0,3-8 0 0 0,5-2 0 0 0,4-7 0 0 0,3-4 0 0 0,4-6 0 0 0,1-2 0 0 0,2 2 0 0 0,0 0 0 0 0,0 0 0 0 0,0-1 0 0 0,0-3 0 0 0,-1 0 0 0 0,1-1 0 0 0,-1-1 0 0 0,0 0 0 0 0,-5-6 0 0 0,-2-1 0 0 0,-5-5 0 0 0,0-1 0 0 0,1-3 0 0 0,-2-9 0 0 0,1-1 0 0 0,-3-1 0 0 0,2 4 0 0 0,-3 0 0 0 0,-4 0 0 0 0,-4-3 0 0 0,3 4 0 0 0,-1 0 0 0 0,4 4 0 0 0,-1 0 0 0 0,3-3 0 0 0,-1-2 0 0 0,-3-4 0 0 0,2 4 0 0 0,-1 0 0 0 0,3 4 0 0 0,3 0 0 0 0,5-2 0 0 0,3 2 0 0 0,-2 0 0 0 0,0 2 0 0 0,0 5 0 0 0,3 4 0 0 0,6 3 0 0 0,4 3 0 0 0,0 2 0 0 0,-1 0 0 0 0,-1 1 0 0 0,-1 0 0 0 0,4-1 0 0 0,1 1 0 0 0,-6 5 0 0 0,-4 1 0 0 0,-6 5 0 0 0,-2 0 0 0 0,1-1 0 0 0,-4 2 0 0 0,-5 4 0 0 0,-4 5 0 0 0,2 4 0 0 0,-2 3 0 0 0,-2 1 0 0 0,3-4 0 0 0,0-1 0 0 0,-1 0 0 0 0,-4 2 0 0 0,4 1 0 0 0,1 1 0 0 0,-3 1 0 0 0,4 1 0 0 0,-1 0 0 0 0,4-5 0 0 0,0-2 0 0 0,-4 1 0 0 0,3-4 0 0 0,4-1 0 0 0,5 2 0 0 0,-2 3 0 0 0,1-4 0 0 0,8 1 0 0 0,4 1 0 0 0,2-3 0 0 0,-5 1 0 0 0,-3-4 0 0 0,0-4 0 0 0,0-5 0 0 0,7-4 0 0 0,2-2 0 0 0,1-1 0 0 0,-1-2 0 0 0,-7-5 0 0 0,-2-2 0 0 0,-1-5 0 0 0,0-5 0 0 0,2 0 0 0 0,-5-2 0 0 0,-1 2 0 0 0,2-1 0 0 0,-4-2 0 0 0,-5-3 0 0 0,1 2 0 0 0,2 0 0 0 0,-2-2 0 0 0,2-2 0 0 0,-2-1 0 0 0,1 3 0 0 0,-2 0 0 0 0,2 5 0 0 0,3 6 0 0 0,3 4 0 0 0,4-1 0 0 0,-4-4 0 0 0,1-5 0 0 0,0 0 0 0 0,3 4 0 0 0,-5-1 0 0 0,6 3 0 0 0,3-3 0 0 0,1 2 0 0 0,1 3 0 0 0,0 4 0 0 0,-1 3 0 0 0,0 2 0 0 0,0 1 0 0 0,5 1 0 0 0,1 1 0 0 0,0 0 0 0 0,-1-1 0 0 0,-2 1 0 0 0,-2-1 0 0 0,-1 0 0 0 0,0 0 0 0 0,-6 6 0 0 0,-2 1 0 0 0,-6 5 0 0 0,1 0 0 0 0,1 4 0 0 0,3 4 0 0 0,-2 4 0 0 0,5-2 0 0 0,-1 1 0 0 0,-5 1 0 0 0,-6 2 0 0 0,-5 2 0 0 0,0-3 0 0 0,0-2 0 0 0,-2 2 0 0 0,3-5 0 0 0,-1 1 0 0 0,-1 1 0 0 0,4-2 0 0 0,-2 0 0 0 0,4-3 0 0 0,5-5 0 0 0,-1 1 0 0 0,6 4 0 0 0,6-1 0 0 0,-3 2 0 0 0,-1-2 0 0 0,1-4 0 0 0,0-4 0 0 0,2-3 0 0 0,1-3 0 0 0,0-1 0 0 0,1-1 0 0 0,0-1 0 0 0,1 0 0 0 0,-1-5 0 0 0,-5-7 0 0 0,-2-1 0 0 0,1-3 0 0 0,6-5 0 0 0,-2-3 0 0 0,-1 2 0 0 0,1 5 0 0 0,-5 1 0 0 0,-2-3 0 0 0,2-3 0 0 0,1 3 0 0 0,-3-1 0 0 0,5-7 0 0 0,3 1 0 0 0,-3-1 0 0 0,-7 0 0 0 0,0 5 0 0 0,-5 0 0 0 0,1 5 0 0 0,-3-1 0 0 0,-3-1 0 0 0,2 2 0 0 0,-1-2 0 0 0,3 4 0 0 0,-1-1 0 0 0,2 1 0 0 0,5 5 0 0 0,-2-2 0 0 0,2 2 0 0 0,-3-3 0 0 0,1 1 0 0 0,8 3 0 0 0,5 3 0 0 0,3 2 0 0 0,0 3 0 0 0,0 1 0 0 0,0 1 0 0 0,-6 6 0 0 0,-8 7 0 0 0,-3 1 0 0 0,-3 4 0 0 0,1-1 0 0 0,-2 1 0 0 0,-3 4 0 0 0,-4 2 0 0 0,3-2 0 0 0,0 1 0 0 0,-2 1 0 0 0,-2 7 0 0 0,3-1 0 0 0,1-1 0 0 0,9-6 0 0 0,2 0 0 0 0,-3 0 0 0 0,1-3 0 0 0,3-6 0 0 0,-2 1 0 0 0,0 3 0 0 0,3 3 0 0 0,3-1 0 0 0,-2 1 0 0 0,4-4 0 0 0,4-3 0 0 0,-4 0 0 0 0,-1-2 0 0 0,0-3 0 0 0,2-3 0 0 0,0-3 0 0 0,2-1 0 0 0,0-2 0 0 0,1 0 0 0 0,-5-6 0 0 0,-2-2 0 0 0,1-4 0 0 0,0-6 0 0 0,3 0 0 0 0,1-2 0 0 0,1 2 0 0 0,-5-1 0 0 0,-1 3 0 0 0,1-1 0 0 0,1 2 0 0 0,-4-2 0 0 0,0-8 0 0 0,1 0 0 0 0,-3-1 0 0 0,1 3 0 0 0,-4 2 0 0 0,6 3 0 0 0,4 5 0 0 0,3 5 0 0 0,2-2 0 0 0,-5-4 0 0 0,-1 0 0 0 0,-1-3 0 0 0,7 2 0 0 0,3 3 0 0 0,1-2 0 0 0,0 2 0 0 0,-7-2 0 0 0,-3 0 0 0 0,0 4 0 0 0,1 3 0 0 0,0 2 0 0 0,2 3 0 0 0,0 1 0 0 0,2 1 0 0 0,-5 6 0 0 0,-2 2 0 0 0,-5 5 0 0 0,-5 5 0 0 0,-6 5 0 0 0,-4 4 0 0 0,-2 3 0 0 0,-2 6 0 0 0,-1 3 0 0 0,0 0 0 0 0,0-1 0 0 0,0-3 0 0 0,6-6 0 0 0,2-3 0 0 0,4-6 0 0 0,2-1 0 0 0,-3 1 0 0 0,4-2 0 0 0,-2 0 0 0 0,3-2 0 0 0,4 1 0 0 0,4-2 0 0 0,4-4 0 0 0,7 2 0 0 0,9-1 0 0 0,2-4 0 0 0,-1-2 0 0 0,-3-2 0 0 0,-3-3 0 0 0,-2 0 0 0 0,-8-7 0 0 0,2-1 0 0 0,1 0 0 0 0,-4-4 0 0 0,-2-1 0 0 0,-5-2 0 0 0,-1 0 0 0 0,-3-3 0 0 0,1 2 0 0 0,-3-2 0 0 0,2 2 0 0 0,-3-1 0 0 0,3 1 0 0 0,-1-2 0 0 0,1-3 0 0 0,-2-3 0 0 0,3 1 0 0 0,-2-5 0 0 0,-4 2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3-03T20:36:39.333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11081 5066 16383 0 0,'5'0'0'0'0,"2"6"0"0"0,5 6 0 0 0,6 7 0 0 0,-1 5 0 0 0,3-1 0 0 0,-2 1 0 0 0,-5 7 0 0 0,2-3 0 0 0,-3 1 0 0 0,-3-1 0 0 0,3-4 0 0 0,4-6 0 0 0,4-2 0 0 0,5-3 0 0 0,-2 2 0 0 0,0-2 0 0 0,2-3 0 0 0,1-4 0 0 0,3 3 0 0 0,0 0 0 0 0,2-1 0 0 0,0-3 0 0 0,0-2 0 0 0,1-1 0 0 0,-1-1 0 0 0,1-1 0 0 0,4-1 0 0 0,-3-4 0 0 0,-7-8 0 0 0,-3-1 0 0 0,-1-4 0 0 0,-3-4 0 0 0,0 2 0 0 0,-3-6 0 0 0,1-4 0 0 0,3 2 0 0 0,-2 2 0 0 0,7-1 0 0 0,-2 0 0 0 0,-4-2 0 0 0,0 0 0 0 0,-3-2 0 0 0,1 6 0 0 0,-3 1 0 0 0,2 4 0 0 0,-2 1 0 0 0,2 4 0 0 0,4 4 0 0 0,-2-2 0 0 0,6 3 0 0 0,6 1 0 0 0,1 4 0 0 0,-3-4 0 0 0,-2 0 0 0 0,1 2 0 0 0,0 2 0 0 0,1 2 0 0 0,1 1 0 0 0,1 1 0 0 0,1 1 0 0 0,0 5 0 0 0,0 3 0 0 0,-4 4 0 0 0,-8 6 0 0 0,-7 5 0 0 0,0-1 0 0 0,-2 1 0 0 0,2 1 0 0 0,0 3 0 0 0,2 1 0 0 0,0 2 0 0 0,-3 1 0 0 0,-4 5 0 0 0,3-3 0 0 0,-1-1 0 0 0,4-7 0 0 0,0-3 0 0 0,2-4 0 0 0,-1 0 0 0 0,3 2 0 0 0,3-3 0 0 0,-2 2 0 0 0,2-3 0 0 0,8-4 0 0 0,-1 7 0 0 0,0 0 0 0 0,1-4 0 0 0,1-4 0 0 0,-4 2 0 0 0,-2-2 0 0 0,2-2 0 0 0,6-4 0 0 0,3-1 0 0 0,2-3 0 0 0,-1 0 0 0 0,0-2 0 0 0,-2 1 0 0 0,0-1 0 0 0,-1 1 0 0 0,-1 0 0 0 0,-5-11 0 0 0,-2-3 0 0 0,1-5 0 0 0,-5-4 0 0 0,0 1 0 0 0,-4 0 0 0 0,-4-2 0 0 0,1-2 0 0 0,4 3 0 0 0,-1-5 0 0 0,-4-3 0 0 0,-3-2 0 0 0,-4 0 0 0 0,3 6 0 0 0,0 1 0 0 0,-1 1 0 0 0,-2-2 0 0 0,-2 0 0 0 0,-1-2 0 0 0,4 4 0 0 0,1 2 0 0 0,-1-2 0 0 0,5 5 0 0 0,-1-1 0 0 0,4 4 0 0 0,5 5 0 0 0,4 4 0 0 0,-1-2 0 0 0,0 1 0 0 0,2 3 0 0 0,3 1 0 0 0,1 2 0 0 0,1 1 0 0 0,2 2 0 0 0,0 0 0 0 0,1 0 0 0 0,-1 0 0 0 0,6 1 0 0 0,1-1 0 0 0,-5 6 0 0 0,-3 1 0 0 0,-7 5 0 0 0,-2 0 0 0 0,-5 4 0 0 0,1-1 0 0 0,3-3 0 0 0,-3 1 0 0 0,7 0 0 0 0,-1 1 0 0 0,-4 5 0 0 0,0-1 0 0 0,1 6 0 0 0,4 11 0 0 0,-3 4 0 0 0,-5 6 0 0 0,-5 0 0 0 0,1-6 0 0 0,-2-6 0 0 0,3-8 0 0 0,5-2 0 0 0,4-7 0 0 0,3-4 0 0 0,4-6 0 0 0,1-2 0 0 0,2 2 0 0 0,0 0 0 0 0,0 0 0 0 0,0-1 0 0 0,0-3 0 0 0,-1 0 0 0 0,1-1 0 0 0,-1-1 0 0 0,0 0 0 0 0,-5-6 0 0 0,-2-1 0 0 0,-5-5 0 0 0,0-1 0 0 0,1-3 0 0 0,-2-9 0 0 0,1-1 0 0 0,-3-1 0 0 0,2 4 0 0 0,-3 0 0 0 0,-4 0 0 0 0,-4-3 0 0 0,3 4 0 0 0,-1 0 0 0 0,4 4 0 0 0,-1 0 0 0 0,3-3 0 0 0,-1-2 0 0 0,-3-4 0 0 0,2 4 0 0 0,-1 0 0 0 0,3 4 0 0 0,3 0 0 0 0,5-2 0 0 0,3 2 0 0 0,-2 0 0 0 0,0 2 0 0 0,0 5 0 0 0,3 4 0 0 0,6 3 0 0 0,4 3 0 0 0,0 2 0 0 0,-1 0 0 0 0,-1 1 0 0 0,-1 0 0 0 0,4-1 0 0 0,1 1 0 0 0,-6 5 0 0 0,-4 1 0 0 0,-6 5 0 0 0,-2 0 0 0 0,1-1 0 0 0,-4 2 0 0 0,-5 4 0 0 0,-4 5 0 0 0,2 4 0 0 0,-2 3 0 0 0,-2 1 0 0 0,3-4 0 0 0,0-1 0 0 0,-1 0 0 0 0,-4 2 0 0 0,4 1 0 0 0,1 1 0 0 0,-3 1 0 0 0,4 1 0 0 0,-1 0 0 0 0,4-5 0 0 0,0-2 0 0 0,-4 1 0 0 0,3-4 0 0 0,4-1 0 0 0,5 2 0 0 0,-2 3 0 0 0,1-4 0 0 0,8 1 0 0 0,4 1 0 0 0,2-3 0 0 0,-5 1 0 0 0,-3-4 0 0 0,0-4 0 0 0,0-5 0 0 0,7-4 0 0 0,2-2 0 0 0,1-1 0 0 0,-1-2 0 0 0,-7-5 0 0 0,-2-2 0 0 0,-1-5 0 0 0,0-5 0 0 0,2 0 0 0 0,-5-2 0 0 0,-1 2 0 0 0,2-1 0 0 0,-4-2 0 0 0,-5-3 0 0 0,1 2 0 0 0,2 0 0 0 0,-2-2 0 0 0,2-2 0 0 0,-2-1 0 0 0,1 3 0 0 0,-2 0 0 0 0,2 5 0 0 0,3 6 0 0 0,3 4 0 0 0,4-1 0 0 0,-4-4 0 0 0,1-5 0 0 0,0 0 0 0 0,3 4 0 0 0,-5-1 0 0 0,6 3 0 0 0,3-3 0 0 0,1 2 0 0 0,1 3 0 0 0,0 4 0 0 0,-1 3 0 0 0,0 2 0 0 0,0 1 0 0 0,5 1 0 0 0,1 1 0 0 0,0 0 0 0 0,-1-1 0 0 0,-2 1 0 0 0,-2-1 0 0 0,-1 0 0 0 0,0 0 0 0 0,-6 6 0 0 0,-2 1 0 0 0,-6 5 0 0 0,1 0 0 0 0,1 4 0 0 0,3 4 0 0 0,-2 4 0 0 0,5-2 0 0 0,-1 1 0 0 0,-5 1 0 0 0,-6 2 0 0 0,-5 2 0 0 0,0-3 0 0 0,0-2 0 0 0,-2 2 0 0 0,3-5 0 0 0,-1 1 0 0 0,-1 1 0 0 0,4-2 0 0 0,-2 0 0 0 0,4-3 0 0 0,5-5 0 0 0,-1 1 0 0 0,6 4 0 0 0,6-1 0 0 0,-3 2 0 0 0,-1-2 0 0 0,1-4 0 0 0,0-4 0 0 0,2-3 0 0 0,1-3 0 0 0,0-1 0 0 0,1-1 0 0 0,0-1 0 0 0,1 0 0 0 0,-1-5 0 0 0,-5-7 0 0 0,-2-1 0 0 0,1-3 0 0 0,6-5 0 0 0,-2-3 0 0 0,-1 2 0 0 0,1 5 0 0 0,-5 1 0 0 0,-2-3 0 0 0,2-3 0 0 0,1 3 0 0 0,-3-1 0 0 0,5-7 0 0 0,3 1 0 0 0,-3-1 0 0 0,-7 0 0 0 0,0 5 0 0 0,-5 0 0 0 0,1 5 0 0 0,-3-1 0 0 0,-3-1 0 0 0,2 2 0 0 0,-1-2 0 0 0,3 4 0 0 0,-1-1 0 0 0,2 1 0 0 0,5 5 0 0 0,-2-2 0 0 0,2 2 0 0 0,-3-3 0 0 0,1 1 0 0 0,8 3 0 0 0,5 3 0 0 0,3 2 0 0 0,0 3 0 0 0,0 1 0 0 0,0 1 0 0 0,-6 6 0 0 0,-8 7 0 0 0,-3 1 0 0 0,-3 4 0 0 0,1-1 0 0 0,-2 1 0 0 0,-3 4 0 0 0,-4 2 0 0 0,3-2 0 0 0,0 1 0 0 0,-2 1 0 0 0,-2 7 0 0 0,3-1 0 0 0,1-1 0 0 0,9-6 0 0 0,2 0 0 0 0,-3 0 0 0 0,1-3 0 0 0,3-6 0 0 0,-2 1 0 0 0,0 3 0 0 0,3 3 0 0 0,3-1 0 0 0,-2 1 0 0 0,4-4 0 0 0,4-3 0 0 0,-4 0 0 0 0,-1-2 0 0 0,0-3 0 0 0,2-3 0 0 0,0-3 0 0 0,2-1 0 0 0,0-2 0 0 0,1 0 0 0 0,-5-6 0 0 0,-2-2 0 0 0,1-4 0 0 0,0-6 0 0 0,3 0 0 0 0,1-2 0 0 0,1 2 0 0 0,-5-1 0 0 0,-1 3 0 0 0,1-1 0 0 0,1 2 0 0 0,-4-2 0 0 0,0-8 0 0 0,1 0 0 0 0,-3-1 0 0 0,1 3 0 0 0,-4 2 0 0 0,6 3 0 0 0,4 5 0 0 0,3 5 0 0 0,2-2 0 0 0,-5-4 0 0 0,-1 0 0 0 0,-1-3 0 0 0,7 2 0 0 0,3 3 0 0 0,1-2 0 0 0,0 2 0 0 0,-7-2 0 0 0,-3 0 0 0 0,0 4 0 0 0,1 3 0 0 0,0 2 0 0 0,2 3 0 0 0,0 1 0 0 0,2 1 0 0 0,-5 6 0 0 0,-2 2 0 0 0,-5 5 0 0 0,-5 5 0 0 0,-6 5 0 0 0,-4 4 0 0 0,-2 3 0 0 0,-2 6 0 0 0,-1 3 0 0 0,0 0 0 0 0,0-1 0 0 0,0-3 0 0 0,6-6 0 0 0,2-3 0 0 0,4-6 0 0 0,2-1 0 0 0,-3 1 0 0 0,4-2 0 0 0,-2 0 0 0 0,3-2 0 0 0,4 1 0 0 0,4-2 0 0 0,4-4 0 0 0,7 2 0 0 0,9-1 0 0 0,2-4 0 0 0,-1-2 0 0 0,-3-2 0 0 0,-3-3 0 0 0,-2 0 0 0 0,-8-7 0 0 0,2-1 0 0 0,1 0 0 0 0,-4-4 0 0 0,-2-1 0 0 0,-5-2 0 0 0,-1 0 0 0 0,-3-3 0 0 0,1 2 0 0 0,-3-2 0 0 0,2 2 0 0 0,-3-1 0 0 0,3 1 0 0 0,-1-2 0 0 0,1-3 0 0 0,-2-3 0 0 0,3 1 0 0 0,-2-5 0 0 0,-4 2 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3-03T20:36:54.005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11081 5066 16383 0 0,'5'0'0'0'0,"2"6"0"0"0,5 6 0 0 0,6 7 0 0 0,-1 5 0 0 0,3-1 0 0 0,-2 1 0 0 0,-5 7 0 0 0,2-3 0 0 0,-3 1 0 0 0,-3-1 0 0 0,3-4 0 0 0,4-6 0 0 0,4-2 0 0 0,5-3 0 0 0,-2 2 0 0 0,0-2 0 0 0,2-3 0 0 0,1-4 0 0 0,3 3 0 0 0,0 0 0 0 0,2-1 0 0 0,0-3 0 0 0,0-2 0 0 0,1-1 0 0 0,-1-1 0 0 0,1-1 0 0 0,4-1 0 0 0,-3-4 0 0 0,-7-8 0 0 0,-3-1 0 0 0,-1-4 0 0 0,-3-4 0 0 0,0 2 0 0 0,-3-6 0 0 0,1-4 0 0 0,3 2 0 0 0,-2 2 0 0 0,7-1 0 0 0,-2 0 0 0 0,-4-2 0 0 0,0 0 0 0 0,-3-2 0 0 0,1 6 0 0 0,-3 1 0 0 0,2 4 0 0 0,-2 1 0 0 0,2 4 0 0 0,4 4 0 0 0,-2-2 0 0 0,6 3 0 0 0,6 1 0 0 0,1 4 0 0 0,-3-4 0 0 0,-2 0 0 0 0,1 2 0 0 0,0 2 0 0 0,1 2 0 0 0,1 1 0 0 0,1 1 0 0 0,1 1 0 0 0,0 5 0 0 0,0 3 0 0 0,-4 4 0 0 0,-8 6 0 0 0,-7 5 0 0 0,0-1 0 0 0,-2 1 0 0 0,2 1 0 0 0,0 3 0 0 0,2 1 0 0 0,0 2 0 0 0,-3 1 0 0 0,-4 5 0 0 0,3-3 0 0 0,-1-1 0 0 0,4-7 0 0 0,0-3 0 0 0,2-4 0 0 0,-1 0 0 0 0,3 2 0 0 0,3-3 0 0 0,-2 2 0 0 0,2-3 0 0 0,8-4 0 0 0,-1 7 0 0 0,0 0 0 0 0,1-4 0 0 0,1-4 0 0 0,-4 2 0 0 0,-2-2 0 0 0,2-2 0 0 0,6-4 0 0 0,3-1 0 0 0,2-3 0 0 0,-1 0 0 0 0,0-2 0 0 0,-2 1 0 0 0,0-1 0 0 0,-1 1 0 0 0,-1 0 0 0 0,-5-11 0 0 0,-2-3 0 0 0,1-5 0 0 0,-5-4 0 0 0,0 1 0 0 0,-4 0 0 0 0,-4-2 0 0 0,1-2 0 0 0,4 3 0 0 0,-1-5 0 0 0,-4-3 0 0 0,-3-2 0 0 0,-4 0 0 0 0,3 6 0 0 0,0 1 0 0 0,-1 1 0 0 0,-2-2 0 0 0,-2 0 0 0 0,-1-2 0 0 0,4 4 0 0 0,1 2 0 0 0,-1-2 0 0 0,5 5 0 0 0,-1-1 0 0 0,4 4 0 0 0,5 5 0 0 0,4 4 0 0 0,-1-2 0 0 0,0 1 0 0 0,2 3 0 0 0,3 1 0 0 0,1 2 0 0 0,1 1 0 0 0,2 2 0 0 0,0 0 0 0 0,1 0 0 0 0,-1 0 0 0 0,6 1 0 0 0,1-1 0 0 0,-5 6 0 0 0,-3 1 0 0 0,-7 5 0 0 0,-2 0 0 0 0,-5 4 0 0 0,1-1 0 0 0,3-3 0 0 0,-3 1 0 0 0,7 0 0 0 0,-1 1 0 0 0,-4 5 0 0 0,0-1 0 0 0,1 6 0 0 0,4 11 0 0 0,-3 4 0 0 0,-5 6 0 0 0,-5 0 0 0 0,1-6 0 0 0,-2-6 0 0 0,3-8 0 0 0,5-2 0 0 0,4-7 0 0 0,3-4 0 0 0,4-6 0 0 0,1-2 0 0 0,2 2 0 0 0,0 0 0 0 0,0 0 0 0 0,0-1 0 0 0,0-3 0 0 0,-1 0 0 0 0,1-1 0 0 0,-1-1 0 0 0,0 0 0 0 0,-5-6 0 0 0,-2-1 0 0 0,-5-5 0 0 0,0-1 0 0 0,1-3 0 0 0,-2-9 0 0 0,1-1 0 0 0,-3-1 0 0 0,2 4 0 0 0,-3 0 0 0 0,-4 0 0 0 0,-4-3 0 0 0,3 4 0 0 0,-1 0 0 0 0,4 4 0 0 0,-1 0 0 0 0,3-3 0 0 0,-1-2 0 0 0,-3-4 0 0 0,2 4 0 0 0,-1 0 0 0 0,3 4 0 0 0,3 0 0 0 0,5-2 0 0 0,3 2 0 0 0,-2 0 0 0 0,0 2 0 0 0,0 5 0 0 0,3 4 0 0 0,6 3 0 0 0,4 3 0 0 0,0 2 0 0 0,-1 0 0 0 0,-1 1 0 0 0,-1 0 0 0 0,4-1 0 0 0,1 1 0 0 0,-6 5 0 0 0,-4 1 0 0 0,-6 5 0 0 0,-2 0 0 0 0,1-1 0 0 0,-4 2 0 0 0,-5 4 0 0 0,-4 5 0 0 0,2 4 0 0 0,-2 3 0 0 0,-2 1 0 0 0,3-4 0 0 0,0-1 0 0 0,-1 0 0 0 0,-4 2 0 0 0,4 1 0 0 0,1 1 0 0 0,-3 1 0 0 0,4 1 0 0 0,-1 0 0 0 0,4-5 0 0 0,0-2 0 0 0,-4 1 0 0 0,3-4 0 0 0,4-1 0 0 0,5 2 0 0 0,-2 3 0 0 0,1-4 0 0 0,8 1 0 0 0,4 1 0 0 0,2-3 0 0 0,-5 1 0 0 0,-3-4 0 0 0,0-4 0 0 0,0-5 0 0 0,7-4 0 0 0,2-2 0 0 0,1-1 0 0 0,-1-2 0 0 0,-7-5 0 0 0,-2-2 0 0 0,-1-5 0 0 0,0-5 0 0 0,2 0 0 0 0,-5-2 0 0 0,-1 2 0 0 0,2-1 0 0 0,-4-2 0 0 0,-5-3 0 0 0,1 2 0 0 0,2 0 0 0 0,-2-2 0 0 0,2-2 0 0 0,-2-1 0 0 0,1 3 0 0 0,-2 0 0 0 0,2 5 0 0 0,3 6 0 0 0,3 4 0 0 0,4-1 0 0 0,-4-4 0 0 0,1-5 0 0 0,0 0 0 0 0,3 4 0 0 0,-5-1 0 0 0,6 3 0 0 0,3-3 0 0 0,1 2 0 0 0,1 3 0 0 0,0 4 0 0 0,-1 3 0 0 0,0 2 0 0 0,0 1 0 0 0,5 1 0 0 0,1 1 0 0 0,0 0 0 0 0,-1-1 0 0 0,-2 1 0 0 0,-2-1 0 0 0,-1 0 0 0 0,0 0 0 0 0,-6 6 0 0 0,-2 1 0 0 0,-6 5 0 0 0,1 0 0 0 0,1 4 0 0 0,3 4 0 0 0,-2 4 0 0 0,5-2 0 0 0,-1 1 0 0 0,-5 1 0 0 0,-6 2 0 0 0,-5 2 0 0 0,0-3 0 0 0,0-2 0 0 0,-2 2 0 0 0,3-5 0 0 0,-1 1 0 0 0,-1 1 0 0 0,4-2 0 0 0,-2 0 0 0 0,4-3 0 0 0,5-5 0 0 0,-1 1 0 0 0,6 4 0 0 0,6-1 0 0 0,-3 2 0 0 0,-1-2 0 0 0,1-4 0 0 0,0-4 0 0 0,2-3 0 0 0,1-3 0 0 0,0-1 0 0 0,1-1 0 0 0,0-1 0 0 0,1 0 0 0 0,-1-5 0 0 0,-5-7 0 0 0,-2-1 0 0 0,1-3 0 0 0,6-5 0 0 0,-2-3 0 0 0,-1 2 0 0 0,1 5 0 0 0,-5 1 0 0 0,-2-3 0 0 0,2-3 0 0 0,1 3 0 0 0,-3-1 0 0 0,5-7 0 0 0,3 1 0 0 0,-3-1 0 0 0,-7 0 0 0 0,0 5 0 0 0,-5 0 0 0 0,1 5 0 0 0,-3-1 0 0 0,-3-1 0 0 0,2 2 0 0 0,-1-2 0 0 0,3 4 0 0 0,-1-1 0 0 0,2 1 0 0 0,5 5 0 0 0,-2-2 0 0 0,2 2 0 0 0,-3-3 0 0 0,1 1 0 0 0,8 3 0 0 0,5 3 0 0 0,3 2 0 0 0,0 3 0 0 0,0 1 0 0 0,0 1 0 0 0,-6 6 0 0 0,-8 7 0 0 0,-3 1 0 0 0,-3 4 0 0 0,1-1 0 0 0,-2 1 0 0 0,-3 4 0 0 0,-4 2 0 0 0,3-2 0 0 0,0 1 0 0 0,-2 1 0 0 0,-2 7 0 0 0,3-1 0 0 0,1-1 0 0 0,9-6 0 0 0,2 0 0 0 0,-3 0 0 0 0,1-3 0 0 0,3-6 0 0 0,-2 1 0 0 0,0 3 0 0 0,3 3 0 0 0,3-1 0 0 0,-2 1 0 0 0,4-4 0 0 0,4-3 0 0 0,-4 0 0 0 0,-1-2 0 0 0,0-3 0 0 0,2-3 0 0 0,0-3 0 0 0,2-1 0 0 0,0-2 0 0 0,1 0 0 0 0,-5-6 0 0 0,-2-2 0 0 0,1-4 0 0 0,0-6 0 0 0,3 0 0 0 0,1-2 0 0 0,1 2 0 0 0,-5-1 0 0 0,-1 3 0 0 0,1-1 0 0 0,1 2 0 0 0,-4-2 0 0 0,0-8 0 0 0,1 0 0 0 0,-3-1 0 0 0,1 3 0 0 0,-4 2 0 0 0,6 3 0 0 0,4 5 0 0 0,3 5 0 0 0,2-2 0 0 0,-5-4 0 0 0,-1 0 0 0 0,-1-3 0 0 0,7 2 0 0 0,3 3 0 0 0,1-2 0 0 0,0 2 0 0 0,-7-2 0 0 0,-3 0 0 0 0,0 4 0 0 0,1 3 0 0 0,0 2 0 0 0,2 3 0 0 0,0 1 0 0 0,2 1 0 0 0,-5 6 0 0 0,-2 2 0 0 0,-5 5 0 0 0,-5 5 0 0 0,-6 5 0 0 0,-4 4 0 0 0,-2 3 0 0 0,-2 6 0 0 0,-1 3 0 0 0,0 0 0 0 0,0-1 0 0 0,0-3 0 0 0,6-6 0 0 0,2-3 0 0 0,4-6 0 0 0,2-1 0 0 0,-3 1 0 0 0,4-2 0 0 0,-2 0 0 0 0,3-2 0 0 0,4 1 0 0 0,4-2 0 0 0,4-4 0 0 0,7 2 0 0 0,9-1 0 0 0,2-4 0 0 0,-1-2 0 0 0,-3-2 0 0 0,-3-3 0 0 0,-2 0 0 0 0,-8-7 0 0 0,2-1 0 0 0,1 0 0 0 0,-4-4 0 0 0,-2-1 0 0 0,-5-2 0 0 0,-1 0 0 0 0,-3-3 0 0 0,1 2 0 0 0,-3-2 0 0 0,2 2 0 0 0,-3-1 0 0 0,3 1 0 0 0,-1-2 0 0 0,1-3 0 0 0,-2-3 0 0 0,3 1 0 0 0,-2-5 0 0 0,-4 2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3-03T20:43:11.981"/>
    </inkml:context>
    <inkml:brush xml:id="br0">
      <inkml:brushProperty name="width" value="0.1" units="cm"/>
      <inkml:brushProperty name="height" value="0.1" units="cm"/>
      <inkml:brushProperty name="color" value="#004F8B"/>
    </inkml:brush>
  </inkml:definitions>
  <inkml:trace contextRef="#ctx0" brushRef="#br0">11081 5066 16383 0 0,'5'0'0'0'0,"2"6"0"0"0,5 6 0 0 0,6 7 0 0 0,-1 5 0 0 0,3-1 0 0 0,-2 1 0 0 0,-5 7 0 0 0,2-3 0 0 0,-3 1 0 0 0,-3-1 0 0 0,3-4 0 0 0,4-6 0 0 0,4-2 0 0 0,5-3 0 0 0,-2 2 0 0 0,0-2 0 0 0,2-3 0 0 0,1-4 0 0 0,3 3 0 0 0,0 0 0 0 0,2-1 0 0 0,0-3 0 0 0,0-2 0 0 0,1-1 0 0 0,-1-1 0 0 0,1-1 0 0 0,4-1 0 0 0,-3-4 0 0 0,-7-8 0 0 0,-3-1 0 0 0,-1-4 0 0 0,-3-4 0 0 0,0 2 0 0 0,-3-6 0 0 0,1-4 0 0 0,3 2 0 0 0,-2 2 0 0 0,7-1 0 0 0,-2 0 0 0 0,-4-2 0 0 0,0 0 0 0 0,-3-2 0 0 0,1 6 0 0 0,-3 1 0 0 0,2 4 0 0 0,-2 1 0 0 0,2 4 0 0 0,4 4 0 0 0,-2-2 0 0 0,6 3 0 0 0,6 1 0 0 0,1 4 0 0 0,-3-4 0 0 0,-2 0 0 0 0,1 2 0 0 0,0 2 0 0 0,1 2 0 0 0,1 1 0 0 0,1 1 0 0 0,1 1 0 0 0,0 5 0 0 0,0 3 0 0 0,-4 4 0 0 0,-8 6 0 0 0,-7 5 0 0 0,0-1 0 0 0,-2 1 0 0 0,2 1 0 0 0,0 3 0 0 0,2 1 0 0 0,0 2 0 0 0,-3 1 0 0 0,-4 5 0 0 0,3-3 0 0 0,-1-1 0 0 0,4-7 0 0 0,0-3 0 0 0,2-4 0 0 0,-1 0 0 0 0,3 2 0 0 0,3-3 0 0 0,-2 2 0 0 0,2-3 0 0 0,8-4 0 0 0,-1 7 0 0 0,0 0 0 0 0,1-4 0 0 0,1-4 0 0 0,-4 2 0 0 0,-2-2 0 0 0,2-2 0 0 0,6-4 0 0 0,3-1 0 0 0,2-3 0 0 0,-1 0 0 0 0,0-2 0 0 0,-2 1 0 0 0,0-1 0 0 0,-1 1 0 0 0,-1 0 0 0 0,-5-11 0 0 0,-2-3 0 0 0,1-5 0 0 0,-5-4 0 0 0,0 1 0 0 0,-4 0 0 0 0,-4-2 0 0 0,1-2 0 0 0,4 3 0 0 0,-1-5 0 0 0,-4-3 0 0 0,-3-2 0 0 0,-4 0 0 0 0,3 6 0 0 0,0 1 0 0 0,-1 1 0 0 0,-2-2 0 0 0,-2 0 0 0 0,-1-2 0 0 0,4 4 0 0 0,1 2 0 0 0,-1-2 0 0 0,5 5 0 0 0,-1-1 0 0 0,4 4 0 0 0,5 5 0 0 0,4 4 0 0 0,-1-2 0 0 0,0 1 0 0 0,2 3 0 0 0,3 1 0 0 0,1 2 0 0 0,1 1 0 0 0,2 2 0 0 0,0 0 0 0 0,1 0 0 0 0,-1 0 0 0 0,6 1 0 0 0,1-1 0 0 0,-5 6 0 0 0,-3 1 0 0 0,-7 5 0 0 0,-2 0 0 0 0,-5 4 0 0 0,1-1 0 0 0,3-3 0 0 0,-3 1 0 0 0,7 0 0 0 0,-1 1 0 0 0,-4 5 0 0 0,0-1 0 0 0,1 6 0 0 0,4 11 0 0 0,-3 4 0 0 0,-5 6 0 0 0,-5 0 0 0 0,1-6 0 0 0,-2-6 0 0 0,3-8 0 0 0,5-2 0 0 0,4-7 0 0 0,3-4 0 0 0,4-6 0 0 0,1-2 0 0 0,2 2 0 0 0,0 0 0 0 0,0 0 0 0 0,0-1 0 0 0,0-3 0 0 0,-1 0 0 0 0,1-1 0 0 0,-1-1 0 0 0,0 0 0 0 0,-5-6 0 0 0,-2-1 0 0 0,-5-5 0 0 0,0-1 0 0 0,1-3 0 0 0,-2-9 0 0 0,1-1 0 0 0,-3-1 0 0 0,2 4 0 0 0,-3 0 0 0 0,-4 0 0 0 0,-4-3 0 0 0,3 4 0 0 0,-1 0 0 0 0,4 4 0 0 0,-1 0 0 0 0,3-3 0 0 0,-1-2 0 0 0,-3-4 0 0 0,2 4 0 0 0,-1 0 0 0 0,3 4 0 0 0,3 0 0 0 0,5-2 0 0 0,3 2 0 0 0,-2 0 0 0 0,0 2 0 0 0,0 5 0 0 0,3 4 0 0 0,6 3 0 0 0,4 3 0 0 0,0 2 0 0 0,-1 0 0 0 0,-1 1 0 0 0,-1 0 0 0 0,4-1 0 0 0,1 1 0 0 0,-6 5 0 0 0,-4 1 0 0 0,-6 5 0 0 0,-2 0 0 0 0,1-1 0 0 0,-4 2 0 0 0,-5 4 0 0 0,-4 5 0 0 0,2 4 0 0 0,-2 3 0 0 0,-2 1 0 0 0,3-4 0 0 0,0-1 0 0 0,-1 0 0 0 0,-4 2 0 0 0,4 1 0 0 0,1 1 0 0 0,-3 1 0 0 0,4 1 0 0 0,-1 0 0 0 0,4-5 0 0 0,0-2 0 0 0,-4 1 0 0 0,3-4 0 0 0,4-1 0 0 0,5 2 0 0 0,-2 3 0 0 0,1-4 0 0 0,8 1 0 0 0,4 1 0 0 0,2-3 0 0 0,-5 1 0 0 0,-3-4 0 0 0,0-4 0 0 0,0-5 0 0 0,7-4 0 0 0,2-2 0 0 0,1-1 0 0 0,-1-2 0 0 0,-7-5 0 0 0,-2-2 0 0 0,-1-5 0 0 0,0-5 0 0 0,2 0 0 0 0,-5-2 0 0 0,-1 2 0 0 0,2-1 0 0 0,-4-2 0 0 0,-5-3 0 0 0,1 2 0 0 0,2 0 0 0 0,-2-2 0 0 0,2-2 0 0 0,-2-1 0 0 0,1 3 0 0 0,-2 0 0 0 0,2 5 0 0 0,3 6 0 0 0,3 4 0 0 0,4-1 0 0 0,-4-4 0 0 0,1-5 0 0 0,0 0 0 0 0,3 4 0 0 0,-5-1 0 0 0,6 3 0 0 0,3-3 0 0 0,1 2 0 0 0,1 3 0 0 0,0 4 0 0 0,-1 3 0 0 0,0 2 0 0 0,0 1 0 0 0,5 1 0 0 0,1 1 0 0 0,0 0 0 0 0,-1-1 0 0 0,-2 1 0 0 0,-2-1 0 0 0,-1 0 0 0 0,0 0 0 0 0,-6 6 0 0 0,-2 1 0 0 0,-6 5 0 0 0,1 0 0 0 0,1 4 0 0 0,3 4 0 0 0,-2 4 0 0 0,5-2 0 0 0,-1 1 0 0 0,-5 1 0 0 0,-6 2 0 0 0,-5 2 0 0 0,0-3 0 0 0,0-2 0 0 0,-2 2 0 0 0,3-5 0 0 0,-1 1 0 0 0,-1 1 0 0 0,4-2 0 0 0,-2 0 0 0 0,4-3 0 0 0,5-5 0 0 0,-1 1 0 0 0,6 4 0 0 0,6-1 0 0 0,-3 2 0 0 0,-1-2 0 0 0,1-4 0 0 0,0-4 0 0 0,2-3 0 0 0,1-3 0 0 0,0-1 0 0 0,1-1 0 0 0,0-1 0 0 0,1 0 0 0 0,-1-5 0 0 0,-5-7 0 0 0,-2-1 0 0 0,1-3 0 0 0,6-5 0 0 0,-2-3 0 0 0,-1 2 0 0 0,1 5 0 0 0,-5 1 0 0 0,-2-3 0 0 0,2-3 0 0 0,1 3 0 0 0,-3-1 0 0 0,5-7 0 0 0,3 1 0 0 0,-3-1 0 0 0,-7 0 0 0 0,0 5 0 0 0,-5 0 0 0 0,1 5 0 0 0,-3-1 0 0 0,-3-1 0 0 0,2 2 0 0 0,-1-2 0 0 0,3 4 0 0 0,-1-1 0 0 0,2 1 0 0 0,5 5 0 0 0,-2-2 0 0 0,2 2 0 0 0,-3-3 0 0 0,1 1 0 0 0,8 3 0 0 0,5 3 0 0 0,3 2 0 0 0,0 3 0 0 0,0 1 0 0 0,0 1 0 0 0,-6 6 0 0 0,-8 7 0 0 0,-3 1 0 0 0,-3 4 0 0 0,1-1 0 0 0,-2 1 0 0 0,-3 4 0 0 0,-4 2 0 0 0,3-2 0 0 0,0 1 0 0 0,-2 1 0 0 0,-2 7 0 0 0,3-1 0 0 0,1-1 0 0 0,9-6 0 0 0,2 0 0 0 0,-3 0 0 0 0,1-3 0 0 0,3-6 0 0 0,-2 1 0 0 0,0 3 0 0 0,3 3 0 0 0,3-1 0 0 0,-2 1 0 0 0,4-4 0 0 0,4-3 0 0 0,-4 0 0 0 0,-1-2 0 0 0,0-3 0 0 0,2-3 0 0 0,0-3 0 0 0,2-1 0 0 0,0-2 0 0 0,1 0 0 0 0,-5-6 0 0 0,-2-2 0 0 0,1-4 0 0 0,0-6 0 0 0,3 0 0 0 0,1-2 0 0 0,1 2 0 0 0,-5-1 0 0 0,-1 3 0 0 0,1-1 0 0 0,1 2 0 0 0,-4-2 0 0 0,0-8 0 0 0,1 0 0 0 0,-3-1 0 0 0,1 3 0 0 0,-4 2 0 0 0,6 3 0 0 0,4 5 0 0 0,3 5 0 0 0,2-2 0 0 0,-5-4 0 0 0,-1 0 0 0 0,-1-3 0 0 0,7 2 0 0 0,3 3 0 0 0,1-2 0 0 0,0 2 0 0 0,-7-2 0 0 0,-3 0 0 0 0,0 4 0 0 0,1 3 0 0 0,0 2 0 0 0,2 3 0 0 0,0 1 0 0 0,2 1 0 0 0,-5 6 0 0 0,-2 2 0 0 0,-5 5 0 0 0,-5 5 0 0 0,-6 5 0 0 0,-4 4 0 0 0,-2 3 0 0 0,-2 6 0 0 0,-1 3 0 0 0,0 0 0 0 0,0-1 0 0 0,0-3 0 0 0,6-6 0 0 0,2-3 0 0 0,4-6 0 0 0,2-1 0 0 0,-3 1 0 0 0,4-2 0 0 0,-2 0 0 0 0,3-2 0 0 0,4 1 0 0 0,4-2 0 0 0,4-4 0 0 0,7 2 0 0 0,9-1 0 0 0,2-4 0 0 0,-1-2 0 0 0,-3-2 0 0 0,-3-3 0 0 0,-2 0 0 0 0,-8-7 0 0 0,2-1 0 0 0,1 0 0 0 0,-4-4 0 0 0,-2-1 0 0 0,-5-2 0 0 0,-1 0 0 0 0,-3-3 0 0 0,1 2 0 0 0,-3-2 0 0 0,2 2 0 0 0,-3-1 0 0 0,3 1 0 0 0,-1-2 0 0 0,1-3 0 0 0,-2-3 0 0 0,3 1 0 0 0,-2-5 0 0 0,-4 2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3.xml"/><Relationship Id="rId5" Type="http://schemas.openxmlformats.org/officeDocument/2006/relationships/image" Target="../media/image2.png"/><Relationship Id="rId4" Type="http://schemas.openxmlformats.org/officeDocument/2006/relationships/customXml" Target="../ink/ink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0604" y="544229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b="1" u="sng"/>
              <a:t>Relative clauses 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6BFDD40-9AFA-20DD-ADB8-E10AD998B42A}"/>
              </a:ext>
            </a:extLst>
          </p:cNvPr>
          <p:cNvSpPr txBox="1">
            <a:spLocks/>
          </p:cNvSpPr>
          <p:nvPr/>
        </p:nvSpPr>
        <p:spPr>
          <a:xfrm>
            <a:off x="1211504" y="4024776"/>
            <a:ext cx="9144000" cy="8454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/>
              <a:t>Relative pronouns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22C223-A8C1-50DE-E6EF-B4151AABD0EC}"/>
              </a:ext>
            </a:extLst>
          </p:cNvPr>
          <p:cNvSpPr txBox="1"/>
          <p:nvPr/>
        </p:nvSpPr>
        <p:spPr>
          <a:xfrm>
            <a:off x="274093" y="1380191"/>
            <a:ext cx="148432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0"/>
              <a:t>CL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82C73DD-0E3F-06ED-D429-D87AF6896377}"/>
              </a:ext>
            </a:extLst>
          </p:cNvPr>
          <p:cNvCxnSpPr/>
          <p:nvPr/>
        </p:nvCxnSpPr>
        <p:spPr>
          <a:xfrm>
            <a:off x="1512098" y="2198143"/>
            <a:ext cx="1148075" cy="14007"/>
          </a:xfrm>
          <a:prstGeom prst="straightConnector1">
            <a:avLst/>
          </a:prstGeom>
          <a:ln w="571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BC88125-B939-D49E-5823-45A176E12D21}"/>
              </a:ext>
            </a:extLst>
          </p:cNvPr>
          <p:cNvCxnSpPr>
            <a:cxnSpLocks/>
          </p:cNvCxnSpPr>
          <p:nvPr/>
        </p:nvCxnSpPr>
        <p:spPr>
          <a:xfrm>
            <a:off x="7305539" y="2198142"/>
            <a:ext cx="3725427" cy="14007"/>
          </a:xfrm>
          <a:prstGeom prst="straightConnector1">
            <a:avLst/>
          </a:prstGeom>
          <a:ln w="571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8C90BC99-BDA2-A340-B06D-F5A49FF4E5D6}"/>
              </a:ext>
            </a:extLst>
          </p:cNvPr>
          <p:cNvSpPr txBox="1"/>
          <p:nvPr/>
        </p:nvSpPr>
        <p:spPr>
          <a:xfrm>
            <a:off x="2660945" y="1301749"/>
            <a:ext cx="148432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0"/>
              <a:t>,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13E9FB-8C3B-3757-1997-963B7BC255F7}"/>
              </a:ext>
            </a:extLst>
          </p:cNvPr>
          <p:cNvSpPr txBox="1"/>
          <p:nvPr/>
        </p:nvSpPr>
        <p:spPr>
          <a:xfrm>
            <a:off x="6952798" y="1380190"/>
            <a:ext cx="148432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0"/>
              <a:t>,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86361D6-C25D-B1BB-EF87-7DE971B9D2D0}"/>
              </a:ext>
            </a:extLst>
          </p:cNvPr>
          <p:cNvSpPr txBox="1"/>
          <p:nvPr/>
        </p:nvSpPr>
        <p:spPr>
          <a:xfrm>
            <a:off x="11031738" y="1380189"/>
            <a:ext cx="148432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0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448127-44AE-CAB7-11E6-B5E5AE6AC8D5}"/>
              </a:ext>
            </a:extLst>
          </p:cNvPr>
          <p:cNvSpPr txBox="1"/>
          <p:nvPr/>
        </p:nvSpPr>
        <p:spPr>
          <a:xfrm>
            <a:off x="274093" y="2859367"/>
            <a:ext cx="148432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0"/>
              <a:t>CL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C15ACE9-4DAD-A202-BD1D-79B9793D6438}"/>
              </a:ext>
            </a:extLst>
          </p:cNvPr>
          <p:cNvCxnSpPr>
            <a:cxnSpLocks/>
          </p:cNvCxnSpPr>
          <p:nvPr/>
        </p:nvCxnSpPr>
        <p:spPr>
          <a:xfrm>
            <a:off x="1635362" y="3542847"/>
            <a:ext cx="3725427" cy="14007"/>
          </a:xfrm>
          <a:prstGeom prst="straightConnector1">
            <a:avLst/>
          </a:prstGeom>
          <a:ln w="571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ED2D4537-2413-9021-461D-1F35814F90DD}"/>
                  </a:ext>
                </a:extLst>
              </p14:cNvPr>
              <p14:cNvContentPartPr/>
              <p14:nvPr/>
            </p14:nvContentPartPr>
            <p14:xfrm>
              <a:off x="3092823" y="1962443"/>
              <a:ext cx="3760928" cy="271801"/>
            </p14:xfrm>
          </p:contentPart>
        </mc:Choice>
        <mc:Fallback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ED2D4537-2413-9021-461D-1F35814F90D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075185" y="1944826"/>
                <a:ext cx="3796565" cy="30739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3BEF8AB9-F3A1-C05E-4F98-29401C78591D}"/>
                  </a:ext>
                </a:extLst>
              </p14:cNvPr>
              <p14:cNvContentPartPr/>
              <p14:nvPr/>
            </p14:nvContentPartPr>
            <p14:xfrm>
              <a:off x="5782234" y="3430413"/>
              <a:ext cx="3760928" cy="271801"/>
            </p14:xfrm>
          </p:contentPart>
        </mc:Choice>
        <mc:Fallback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3BEF8AB9-F3A1-C05E-4F98-29401C78591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764236" y="3412437"/>
                <a:ext cx="3796565" cy="307394"/>
              </a:xfrm>
              <a:prstGeom prst="rect">
                <a:avLst/>
              </a:prstGeom>
            </p:spPr>
          </p:pic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41A6D16E-86FE-FA97-B807-66F8768F7AC8}"/>
              </a:ext>
            </a:extLst>
          </p:cNvPr>
          <p:cNvSpPr txBox="1"/>
          <p:nvPr/>
        </p:nvSpPr>
        <p:spPr>
          <a:xfrm>
            <a:off x="9776679" y="2859365"/>
            <a:ext cx="148432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0"/>
              <a:t>.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D991C969-A1A4-5644-3094-86B88887E63F}"/>
                  </a:ext>
                </a:extLst>
              </p14:cNvPr>
              <p14:cNvContentPartPr/>
              <p14:nvPr/>
            </p14:nvContentPartPr>
            <p14:xfrm>
              <a:off x="4146175" y="5010442"/>
              <a:ext cx="3760928" cy="271801"/>
            </p14:xfrm>
          </p:contentPart>
        </mc:Choice>
        <mc:Fallback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D991C969-A1A4-5644-3094-86B88887E63F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128177" y="4992466"/>
                <a:ext cx="3796565" cy="307394"/>
              </a:xfrm>
              <a:prstGeom prst="rect">
                <a:avLst/>
              </a:prstGeom>
            </p:spPr>
          </p:pic>
        </mc:Fallback>
      </mc:AlternateContent>
      <p:sp>
        <p:nvSpPr>
          <p:cNvPr id="25" name="Arrow: Up 24">
            <a:extLst>
              <a:ext uri="{FF2B5EF4-FFF2-40B4-BE49-F238E27FC236}">
                <a16:creationId xmlns:a16="http://schemas.microsoft.com/office/drawing/2014/main" id="{D08544EF-B73B-E33D-91BA-5EEF2DB80DE7}"/>
              </a:ext>
            </a:extLst>
          </p:cNvPr>
          <p:cNvSpPr/>
          <p:nvPr/>
        </p:nvSpPr>
        <p:spPr>
          <a:xfrm>
            <a:off x="3766426" y="5390301"/>
            <a:ext cx="980064" cy="1176076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/>
              <a:t>Relative clauses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643" y="1315389"/>
            <a:ext cx="10643971" cy="510403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3600"/>
              <a:t>Relative clauses are used to add extra information.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It is usually adding extra </a:t>
            </a:r>
            <a:r>
              <a:rPr lang="en-GB" sz="3600"/>
              <a:t>information about a noun.</a:t>
            </a: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Relative clauses do not usually make sense on their </a:t>
            </a:r>
            <a:r>
              <a:rPr lang="en-GB" sz="3600"/>
              <a:t>own. </a:t>
            </a: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Relative clauses can be taken out of the sentence and the sentence will still make sense.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65204-F199-F3A6-B094-9378A3C16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669"/>
            <a:ext cx="10515600" cy="877328"/>
          </a:xfrm>
        </p:spPr>
        <p:txBody>
          <a:bodyPr/>
          <a:lstStyle/>
          <a:p>
            <a:r>
              <a:rPr lang="en-US" dirty="0"/>
              <a:t>Let's look at these examples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E1EBD-97CD-A9AE-78F6-D5F9BAF10B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024" y="1321362"/>
            <a:ext cx="10851776" cy="47771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The dog, which barked loudly, scared the cat.</a:t>
            </a:r>
            <a:endParaRPr lang="en-US" dirty="0">
              <a:ea typeface="+mn-lt"/>
              <a:cs typeface="+mn-lt"/>
            </a:endParaRPr>
          </a:p>
          <a:p>
            <a:pPr>
              <a:buFont typeface="Arial"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The girl, whose coat was red, waved at me.</a:t>
            </a:r>
            <a:endParaRPr lang="en-US" dirty="0">
              <a:ea typeface="+mn-lt"/>
              <a:cs typeface="+mn-lt"/>
            </a:endParaRPr>
          </a:p>
          <a:p>
            <a:pPr>
              <a:buFont typeface="Arial"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This is the park where we play football.</a:t>
            </a:r>
            <a:endParaRPr lang="en-US" dirty="0">
              <a:ea typeface="+mn-lt"/>
              <a:cs typeface="+mn-lt"/>
            </a:endParaRPr>
          </a:p>
          <a:p>
            <a:pPr>
              <a:buFont typeface="Arial"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The teacher, who helped me, was kind.</a:t>
            </a:r>
            <a:endParaRPr lang="en-US" dirty="0">
              <a:ea typeface="+mn-lt"/>
              <a:cs typeface="+mn-lt"/>
            </a:endParaRPr>
          </a:p>
          <a:p>
            <a:pPr>
              <a:buFont typeface="Arial"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I found the keys that were missing.</a:t>
            </a:r>
            <a:endParaRPr lang="en-US" dirty="0">
              <a:ea typeface="+mn-lt"/>
              <a:cs typeface="+mn-lt"/>
            </a:endParaRPr>
          </a:p>
          <a:p>
            <a:pPr>
              <a:buFont typeface="Arial"/>
            </a:pPr>
            <a:endParaRPr lang="en-US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799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/>
              <a:t>Relative clauses need relative pronouns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776" y="2565511"/>
            <a:ext cx="11580465" cy="101228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Relative clauses start with relative pronouns – can you remember them?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/>
          </a:p>
          <a:p>
            <a:pPr>
              <a:buFont typeface="Arial"/>
              <a:buChar char="•"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4D69E6D9-6BCA-9F4C-E9D1-D8366C7F9910}"/>
                  </a:ext>
                </a:extLst>
              </p14:cNvPr>
              <p14:cNvContentPartPr/>
              <p14:nvPr/>
            </p14:nvContentPartPr>
            <p14:xfrm>
              <a:off x="3709146" y="853060"/>
              <a:ext cx="3760928" cy="271801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4D69E6D9-6BCA-9F4C-E9D1-D8366C7F991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91148" y="835084"/>
                <a:ext cx="3796565" cy="307394"/>
              </a:xfrm>
              <a:prstGeom prst="rect">
                <a:avLst/>
              </a:prstGeom>
            </p:spPr>
          </p:pic>
        </mc:Fallback>
      </mc:AlternateContent>
      <p:sp>
        <p:nvSpPr>
          <p:cNvPr id="9" name="Arrow: Up 8">
            <a:extLst>
              <a:ext uri="{FF2B5EF4-FFF2-40B4-BE49-F238E27FC236}">
                <a16:creationId xmlns:a16="http://schemas.microsoft.com/office/drawing/2014/main" id="{04A409E5-07D2-4CD6-D939-0ADF25A8FFB1}"/>
              </a:ext>
            </a:extLst>
          </p:cNvPr>
          <p:cNvSpPr/>
          <p:nvPr/>
        </p:nvSpPr>
        <p:spPr>
          <a:xfrm>
            <a:off x="3329397" y="1232919"/>
            <a:ext cx="980064" cy="1176076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7BC88B-9BAB-A2C6-3439-872B688A0E3A}"/>
              </a:ext>
            </a:extLst>
          </p:cNvPr>
          <p:cNvSpPr txBox="1"/>
          <p:nvPr/>
        </p:nvSpPr>
        <p:spPr>
          <a:xfrm>
            <a:off x="615911" y="4029417"/>
            <a:ext cx="165428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5400"/>
              <a:t>who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3D9AC65-1B7F-5DEC-08D4-B8311AFCD544}"/>
              </a:ext>
            </a:extLst>
          </p:cNvPr>
          <p:cNvSpPr txBox="1"/>
          <p:nvPr/>
        </p:nvSpPr>
        <p:spPr>
          <a:xfrm>
            <a:off x="134057" y="5766328"/>
            <a:ext cx="2259401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5400"/>
              <a:t>whom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91D903E-6860-DB2B-D0ED-67D00D9A0934}"/>
              </a:ext>
            </a:extLst>
          </p:cNvPr>
          <p:cNvSpPr txBox="1"/>
          <p:nvPr/>
        </p:nvSpPr>
        <p:spPr>
          <a:xfrm>
            <a:off x="3596675" y="3076917"/>
            <a:ext cx="237146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5400"/>
              <a:t>whose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198C30-5CD6-A9E8-6947-562CA33784C5}"/>
              </a:ext>
            </a:extLst>
          </p:cNvPr>
          <p:cNvSpPr txBox="1"/>
          <p:nvPr/>
        </p:nvSpPr>
        <p:spPr>
          <a:xfrm>
            <a:off x="6218852" y="4421622"/>
            <a:ext cx="224819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5400"/>
              <a:t>which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9805A62-5E7F-875E-4585-94A109B137E4}"/>
              </a:ext>
            </a:extLst>
          </p:cNvPr>
          <p:cNvSpPr txBox="1"/>
          <p:nvPr/>
        </p:nvSpPr>
        <p:spPr>
          <a:xfrm>
            <a:off x="8706557" y="3110534"/>
            <a:ext cx="165428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5400"/>
              <a:t>what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E2BA1DB-59C9-E0CB-7B2E-EE3B509C4C03}"/>
              </a:ext>
            </a:extLst>
          </p:cNvPr>
          <p:cNvSpPr txBox="1"/>
          <p:nvPr/>
        </p:nvSpPr>
        <p:spPr>
          <a:xfrm>
            <a:off x="9984029" y="4388004"/>
            <a:ext cx="195684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5400"/>
              <a:t>when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25DC54C-8EB7-0987-0689-2C372E435295}"/>
              </a:ext>
            </a:extLst>
          </p:cNvPr>
          <p:cNvSpPr txBox="1"/>
          <p:nvPr/>
        </p:nvSpPr>
        <p:spPr>
          <a:xfrm>
            <a:off x="8146264" y="5934417"/>
            <a:ext cx="2214578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5400" dirty="0"/>
              <a:t>where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6A39A03-FB79-9601-0572-CC7A33DCE127}"/>
              </a:ext>
            </a:extLst>
          </p:cNvPr>
          <p:cNvSpPr txBox="1"/>
          <p:nvPr/>
        </p:nvSpPr>
        <p:spPr>
          <a:xfrm>
            <a:off x="3327733" y="4881063"/>
            <a:ext cx="165428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5400"/>
              <a:t>that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/>
      <p:bldP spid="13" grpId="0"/>
      <p:bldP spid="14" grpId="0"/>
      <p:bldP spid="16" grpId="0"/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3AE75B-4401-E524-5D94-EDCB98DBF5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0C05E-3283-0785-611C-E8E334EAB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494" y="230654"/>
            <a:ext cx="11098305" cy="877328"/>
          </a:xfrm>
        </p:spPr>
        <p:txBody>
          <a:bodyPr>
            <a:normAutofit fontScale="90000"/>
          </a:bodyPr>
          <a:lstStyle/>
          <a:p>
            <a:r>
              <a:rPr lang="en-US" dirty="0"/>
              <a:t>Let's look back at these examples, circle the relative pronoun.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14D67-0B90-7D58-D37B-C20BF1C00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024" y="1545480"/>
            <a:ext cx="10851776" cy="47771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The dog, which barked loudly, scared the cat.</a:t>
            </a:r>
            <a:endParaRPr lang="en-US" dirty="0">
              <a:ea typeface="+mn-lt"/>
              <a:cs typeface="+mn-lt"/>
            </a:endParaRPr>
          </a:p>
          <a:p>
            <a:pPr>
              <a:buFont typeface="Arial"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The girl, whose coat was red, waved at me.</a:t>
            </a:r>
            <a:endParaRPr lang="en-US" dirty="0">
              <a:ea typeface="+mn-lt"/>
              <a:cs typeface="+mn-lt"/>
            </a:endParaRPr>
          </a:p>
          <a:p>
            <a:pPr>
              <a:buFont typeface="Arial"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This is the park where we play football.</a:t>
            </a:r>
            <a:endParaRPr lang="en-US" dirty="0">
              <a:ea typeface="+mn-lt"/>
              <a:cs typeface="+mn-lt"/>
            </a:endParaRPr>
          </a:p>
          <a:p>
            <a:pPr>
              <a:buFont typeface="Arial"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The teacher, who helped me, was kind.</a:t>
            </a:r>
            <a:endParaRPr lang="en-US" dirty="0">
              <a:ea typeface="+mn-lt"/>
              <a:cs typeface="+mn-lt"/>
            </a:endParaRPr>
          </a:p>
          <a:p>
            <a:pPr>
              <a:buFont typeface="Arial"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I found the keys that were missing.</a:t>
            </a:r>
            <a:endParaRPr lang="en-US" dirty="0">
              <a:ea typeface="+mn-lt"/>
              <a:cs typeface="+mn-lt"/>
            </a:endParaRPr>
          </a:p>
          <a:p>
            <a:pPr>
              <a:buFont typeface="Arial"/>
            </a:pPr>
            <a:endParaRPr lang="en-US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39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291D4A-F874-5268-AA46-6782176CE3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C6A5E-9D4F-16AF-402B-F105CFEEE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the correct relative pronoun into the sentence </a:t>
            </a:r>
            <a:r>
              <a:rPr lang="en-US"/>
              <a:t>below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D254F7-362F-22AB-2BB1-BD7BA89214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5102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Choose from: </a:t>
            </a:r>
            <a:r>
              <a:rPr lang="en-US" b="1">
                <a:ea typeface="+mn-lt"/>
                <a:cs typeface="+mn-lt"/>
              </a:rPr>
              <a:t>who, which, that, whose, where</a:t>
            </a:r>
            <a:endParaRPr lang="en-US" dirty="0"/>
          </a:p>
          <a:p>
            <a:pPr marL="0" indent="0">
              <a:buNone/>
            </a:pPr>
            <a:endParaRPr lang="en-US" b="1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The boy, ______ scored the goal, was excited.</a:t>
            </a:r>
            <a:endParaRPr lang="en-US"/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This is the house ______ I was born.</a:t>
            </a:r>
            <a:endParaRPr lang="en-US"/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The dog, ______ tail is wagging, is friendly.</a:t>
            </a:r>
            <a:endParaRPr lang="en-US"/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I like stories ______ make me laugh.</a:t>
            </a:r>
            <a:endParaRPr lang="en-US"/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The teacher,______ helped me, was kind.</a:t>
            </a:r>
            <a:endParaRPr lang="en-US"/>
          </a:p>
          <a:p>
            <a:pPr marL="514350" indent="-514350">
              <a:buAutoNum type="arabicParenR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301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314147"/>
            <a:ext cx="10974887" cy="5363857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/>
              <a:t>Which sentence contains a relative clause?</a:t>
            </a:r>
            <a:br>
              <a:rPr lang="en-US" dirty="0"/>
            </a:br>
            <a:endParaRPr lang="en-US" dirty="0"/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A) The dog barked loudly.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 B) The dog that chased the cat barked loudly.</a:t>
            </a:r>
            <a:endParaRPr lang="en-US"/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C) The dog is barking loudly.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 D) The barking dog ran away.</a:t>
            </a:r>
            <a:endParaRPr lang="en-US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C6D3D-7BF1-488C-283C-18FE6B616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79CE0-8D79-DA5F-B976-1831B348C9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9949"/>
            <a:ext cx="10515600" cy="481077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/>
              <a:t>Which word is the relative pronoun in this sentence?</a:t>
            </a:r>
          </a:p>
          <a:p>
            <a:pPr marL="0" indent="0">
              <a:buNone/>
            </a:pPr>
            <a:endParaRPr lang="en-US" i="1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i="1">
                <a:ea typeface="+mn-lt"/>
                <a:cs typeface="+mn-lt"/>
              </a:rPr>
              <a:t>The girl who won the prize smiled proudly.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A) girl</a:t>
            </a:r>
            <a:br>
              <a:rPr lang="en-US" dirty="0">
                <a:ea typeface="+mn-lt"/>
                <a:cs typeface="+mn-lt"/>
              </a:rPr>
            </a:br>
            <a:br>
              <a:rPr lang="en-US" dirty="0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 B) won</a:t>
            </a:r>
            <a:br>
              <a:rPr lang="en-US" dirty="0">
                <a:ea typeface="+mn-lt"/>
                <a:cs typeface="+mn-lt"/>
              </a:rPr>
            </a:br>
            <a:br>
              <a:rPr lang="en-US" dirty="0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 C) who</a:t>
            </a:r>
            <a:br>
              <a:rPr lang="en-US" dirty="0">
                <a:ea typeface="+mn-lt"/>
                <a:cs typeface="+mn-lt"/>
              </a:rPr>
            </a:br>
            <a:br>
              <a:rPr lang="en-US" dirty="0">
                <a:ea typeface="+mn-lt"/>
                <a:cs typeface="+mn-lt"/>
              </a:rPr>
            </a:br>
            <a:r>
              <a:rPr lang="en-US">
                <a:ea typeface="+mn-lt"/>
                <a:cs typeface="+mn-lt"/>
              </a:rPr>
              <a:t> D) prize</a:t>
            </a:r>
            <a:endParaRPr lang="en-US" dirty="0">
              <a:ea typeface="+mn-lt"/>
              <a:cs typeface="+mn-l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884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4788" y="1590302"/>
            <a:ext cx="10515600" cy="466510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/>
              <a:t>Which sentence is punctuated correctly?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A) The book, that I borrowed from you is great.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B) The book that I borrowed from you is great.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C) The book that I borrowed, from you is great.</a:t>
            </a:r>
            <a:br>
              <a:rPr lang="en-US" dirty="0">
                <a:ea typeface="+mn-lt"/>
                <a:cs typeface="+mn-lt"/>
              </a:rPr>
            </a:br>
            <a:endParaRPr lang="en-US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D) The book that, I borrowed from you is great.</a:t>
            </a:r>
            <a:endParaRPr lang="en-US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F6F85-488A-D515-FA71-F176F8EE0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98B82-7654-704C-E0D5-88F8CDF53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340BC9-223A-4586-7722-EA583E591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474" y="1491598"/>
            <a:ext cx="10515600" cy="518640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None/>
            </a:pPr>
            <a:r>
              <a:rPr lang="en-US"/>
              <a:t>Which word could replace “that” in this sentence?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i="1">
                <a:ea typeface="+mn-lt"/>
                <a:cs typeface="+mn-lt"/>
              </a:rPr>
              <a:t>The book that is on the table is mine.</a:t>
            </a:r>
            <a:endParaRPr lang="en-US">
              <a:ea typeface="+mn-lt"/>
              <a:cs typeface="+mn-lt"/>
            </a:endParaRPr>
          </a:p>
          <a:p>
            <a:pPr>
              <a:buNone/>
            </a:pPr>
            <a:endParaRPr lang="en-US" i="1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A) who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B) whose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C) which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D) where</a:t>
            </a:r>
            <a:endParaRPr lang="en-US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630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143</Words>
  <Application>Microsoft Office PowerPoint</Application>
  <PresentationFormat>Widescreen</PresentationFormat>
  <Paragraphs>40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Relative clauses </vt:lpstr>
      <vt:lpstr>Relative clauses </vt:lpstr>
      <vt:lpstr>Let's look at these examples </vt:lpstr>
      <vt:lpstr>Relative clauses need relative pronouns </vt:lpstr>
      <vt:lpstr>Let's look back at these examples, circle the relative pronoun.</vt:lpstr>
      <vt:lpstr>Insert the correct relative pronoun into the sentence below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Helen Craven</cp:lastModifiedBy>
  <cp:revision>445</cp:revision>
  <dcterms:created xsi:type="dcterms:W3CDTF">2026-02-13T14:44:34Z</dcterms:created>
  <dcterms:modified xsi:type="dcterms:W3CDTF">2026-03-03T21:22:42Z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