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301" r:id="rId7"/>
    <p:sldId id="302" r:id="rId8"/>
    <p:sldId id="283" r:id="rId9"/>
    <p:sldId id="305" r:id="rId10"/>
    <p:sldId id="306" r:id="rId11"/>
    <p:sldId id="307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58200F-40C6-AE34-F6C4-B87000E95062}" v="1" dt="2026-04-20T08:16:55.8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17T15:17:28.604" v="2128" actId="404"/>
      <pc:docMkLst>
        <pc:docMk/>
      </pc:docMkLst>
      <pc:sldChg chg="delSp modSp mod">
        <pc:chgData name="Elisabeth Jones" userId="d871a531-438d-4e91-81ec-befa55583ca5" providerId="ADAL" clId="{7D45C4F6-F8BD-4FB2-8BFD-6165C5C1085F}" dt="2026-04-17T15:11:58.184" v="1774" actId="1076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4-17T15:11:55.835" v="1773" actId="1076"/>
          <ac:spMkLst>
            <pc:docMk/>
            <pc:sldMk cId="4264571299" sldId="256"/>
            <ac:spMk id="2" creationId="{5EAF43B6-E28A-9153-BAC7-03FB8787E8FC}"/>
          </ac:spMkLst>
        </pc:spChg>
        <pc:picChg chg="mod">
          <ac:chgData name="Elisabeth Jones" userId="d871a531-438d-4e91-81ec-befa55583ca5" providerId="ADAL" clId="{7D45C4F6-F8BD-4FB2-8BFD-6165C5C1085F}" dt="2026-04-17T15:11:58.184" v="1774" actId="1076"/>
          <ac:picMkLst>
            <pc:docMk/>
            <pc:sldMk cId="4264571299" sldId="256"/>
            <ac:picMk id="6" creationId="{BEE75175-D724-18B4-9EA9-9AAF7C3A9206}"/>
          </ac:picMkLst>
        </pc:picChg>
      </pc:sldChg>
      <pc:sldChg chg="addSp delSp modSp mod modAnim">
        <pc:chgData name="Elisabeth Jones" userId="d871a531-438d-4e91-81ec-befa55583ca5" providerId="ADAL" clId="{7D45C4F6-F8BD-4FB2-8BFD-6165C5C1085F}" dt="2026-04-17T15:08:48.244" v="1576" actId="404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4-17T15:08:22.784" v="1546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22T11:05:44.346" v="202" actId="20577"/>
          <ac:spMkLst>
            <pc:docMk/>
            <pc:sldMk cId="472370712" sldId="257"/>
            <ac:spMk id="3" creationId="{71486D87-F00C-96AA-C3D1-D83BAEA3D58C}"/>
          </ac:spMkLst>
        </pc:spChg>
        <pc:spChg chg="add mod">
          <ac:chgData name="Elisabeth Jones" userId="d871a531-438d-4e91-81ec-befa55583ca5" providerId="ADAL" clId="{7D45C4F6-F8BD-4FB2-8BFD-6165C5C1085F}" dt="2026-04-17T15:08:48.244" v="1576" actId="404"/>
          <ac:spMkLst>
            <pc:docMk/>
            <pc:sldMk cId="472370712" sldId="257"/>
            <ac:spMk id="7" creationId="{57A0074B-0FDE-6371-0D43-BC9CC8B3CA79}"/>
          </ac:spMkLst>
        </pc:spChg>
      </pc:sldChg>
      <pc:sldChg chg="delSp modSp mod modAnim">
        <pc:chgData name="Elisabeth Jones" userId="d871a531-438d-4e91-81ec-befa55583ca5" providerId="ADAL" clId="{7D45C4F6-F8BD-4FB2-8BFD-6165C5C1085F}" dt="2026-04-17T15:15:44.956" v="2010" actId="20577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4-17T15:15:44.956" v="2010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mod">
        <pc:chgData name="Elisabeth Jones" userId="d871a531-438d-4e91-81ec-befa55583ca5" providerId="ADAL" clId="{7D45C4F6-F8BD-4FB2-8BFD-6165C5C1085F}" dt="2026-04-17T15:12:26.454" v="1817" actId="20577"/>
        <pc:sldMkLst>
          <pc:docMk/>
          <pc:sldMk cId="3617944017" sldId="301"/>
        </pc:sldMkLst>
        <pc:spChg chg="mod">
          <ac:chgData name="Elisabeth Jones" userId="d871a531-438d-4e91-81ec-befa55583ca5" providerId="ADAL" clId="{7D45C4F6-F8BD-4FB2-8BFD-6165C5C1085F}" dt="2026-04-17T15:08:58.224" v="1617" actId="20577"/>
          <ac:spMkLst>
            <pc:docMk/>
            <pc:sldMk cId="3617944017" sldId="301"/>
            <ac:spMk id="2" creationId="{EDA6B8CF-1080-6946-B30D-A672A31DECB9}"/>
          </ac:spMkLst>
        </pc:spChg>
        <pc:spChg chg="mod">
          <ac:chgData name="Elisabeth Jones" userId="d871a531-438d-4e91-81ec-befa55583ca5" providerId="ADAL" clId="{7D45C4F6-F8BD-4FB2-8BFD-6165C5C1085F}" dt="2026-04-17T15:12:26.454" v="1817" actId="20577"/>
          <ac:spMkLst>
            <pc:docMk/>
            <pc:sldMk cId="3617944017" sldId="301"/>
            <ac:spMk id="3" creationId="{2B3EED0B-94AB-6EDD-A724-6C378F7ECC92}"/>
          </ac:spMkLst>
        </pc:spChg>
        <pc:spChg chg="add mod">
          <ac:chgData name="Elisabeth Jones" userId="d871a531-438d-4e91-81ec-befa55583ca5" providerId="ADAL" clId="{7D45C4F6-F8BD-4FB2-8BFD-6165C5C1085F}" dt="2026-04-17T15:10:51.464" v="1769" actId="1076"/>
          <ac:spMkLst>
            <pc:docMk/>
            <pc:sldMk cId="3617944017" sldId="301"/>
            <ac:spMk id="6" creationId="{E030FDFA-BE38-77CA-26C5-6A486BF7CBE7}"/>
          </ac:spMkLst>
        </pc:spChg>
      </pc:sldChg>
      <pc:sldChg chg="addSp delSp modSp mod modAnim">
        <pc:chgData name="Elisabeth Jones" userId="d871a531-438d-4e91-81ec-befa55583ca5" providerId="ADAL" clId="{7D45C4F6-F8BD-4FB2-8BFD-6165C5C1085F}" dt="2026-04-17T15:15:14.414" v="1971"/>
        <pc:sldMkLst>
          <pc:docMk/>
          <pc:sldMk cId="252987955" sldId="302"/>
        </pc:sldMkLst>
        <pc:spChg chg="mod">
          <ac:chgData name="Elisabeth Jones" userId="d871a531-438d-4e91-81ec-befa55583ca5" providerId="ADAL" clId="{7D45C4F6-F8BD-4FB2-8BFD-6165C5C1085F}" dt="2026-04-17T15:13:27.696" v="1870" actId="1076"/>
          <ac:spMkLst>
            <pc:docMk/>
            <pc:sldMk cId="252987955" sldId="302"/>
            <ac:spMk id="2" creationId="{4AE8045A-5FF3-781C-4EFB-613A20DFCB4A}"/>
          </ac:spMkLst>
        </pc:spChg>
        <pc:spChg chg="add mod">
          <ac:chgData name="Elisabeth Jones" userId="d871a531-438d-4e91-81ec-befa55583ca5" providerId="ADAL" clId="{7D45C4F6-F8BD-4FB2-8BFD-6165C5C1085F}" dt="2026-04-17T15:15:10.141" v="1970" actId="27636"/>
          <ac:spMkLst>
            <pc:docMk/>
            <pc:sldMk cId="252987955" sldId="302"/>
            <ac:spMk id="5" creationId="{55E3FCFD-A042-DEBE-1208-2039F2B4C6EF}"/>
          </ac:spMkLst>
        </pc:spChg>
      </pc:sldChg>
      <pc:sldChg chg="modSp add mod">
        <pc:chgData name="Elisabeth Jones" userId="d871a531-438d-4e91-81ec-befa55583ca5" providerId="ADAL" clId="{7D45C4F6-F8BD-4FB2-8BFD-6165C5C1085F}" dt="2026-04-17T15:16:15.834" v="2024" actId="14100"/>
        <pc:sldMkLst>
          <pc:docMk/>
          <pc:sldMk cId="3451508452" sldId="305"/>
        </pc:sldMkLst>
        <pc:spChg chg="mod">
          <ac:chgData name="Elisabeth Jones" userId="d871a531-438d-4e91-81ec-befa55583ca5" providerId="ADAL" clId="{7D45C4F6-F8BD-4FB2-8BFD-6165C5C1085F}" dt="2026-04-17T15:16:15.834" v="2024" actId="14100"/>
          <ac:spMkLst>
            <pc:docMk/>
            <pc:sldMk cId="3451508452" sldId="305"/>
            <ac:spMk id="3" creationId="{E6BAD48B-1F08-6CF5-F56F-782D4A5FC140}"/>
          </ac:spMkLst>
        </pc:spChg>
      </pc:sldChg>
      <pc:sldChg chg="modSp add mod">
        <pc:chgData name="Elisabeth Jones" userId="d871a531-438d-4e91-81ec-befa55583ca5" providerId="ADAL" clId="{7D45C4F6-F8BD-4FB2-8BFD-6165C5C1085F}" dt="2026-04-17T15:16:42.329" v="2038" actId="20577"/>
        <pc:sldMkLst>
          <pc:docMk/>
          <pc:sldMk cId="1515642577" sldId="306"/>
        </pc:sldMkLst>
        <pc:spChg chg="mod">
          <ac:chgData name="Elisabeth Jones" userId="d871a531-438d-4e91-81ec-befa55583ca5" providerId="ADAL" clId="{7D45C4F6-F8BD-4FB2-8BFD-6165C5C1085F}" dt="2026-04-17T15:16:42.329" v="2038" actId="20577"/>
          <ac:spMkLst>
            <pc:docMk/>
            <pc:sldMk cId="1515642577" sldId="306"/>
            <ac:spMk id="3" creationId="{10C3C250-35C0-1FF0-B044-AC2828AE2C8E}"/>
          </ac:spMkLst>
        </pc:spChg>
      </pc:sldChg>
      <pc:sldChg chg="modSp add mod">
        <pc:chgData name="Elisabeth Jones" userId="d871a531-438d-4e91-81ec-befa55583ca5" providerId="ADAL" clId="{7D45C4F6-F8BD-4FB2-8BFD-6165C5C1085F}" dt="2026-04-17T15:17:28.604" v="2128" actId="404"/>
        <pc:sldMkLst>
          <pc:docMk/>
          <pc:sldMk cId="326391508" sldId="307"/>
        </pc:sldMkLst>
        <pc:spChg chg="mod">
          <ac:chgData name="Elisabeth Jones" userId="d871a531-438d-4e91-81ec-befa55583ca5" providerId="ADAL" clId="{7D45C4F6-F8BD-4FB2-8BFD-6165C5C1085F}" dt="2026-04-17T15:17:28.604" v="2128" actId="404"/>
          <ac:spMkLst>
            <pc:docMk/>
            <pc:sldMk cId="326391508" sldId="307"/>
            <ac:spMk id="3" creationId="{77C07C1C-2A3E-2A3D-2A45-036E8CAB1480}"/>
          </ac:spMkLst>
        </pc:spChg>
      </pc:sldChg>
    </pc:docChg>
  </pc:docChgLst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14T13:45:40.288" v="3744" actId="20577"/>
      <pc:docMkLst>
        <pc:docMk/>
      </pc:docMkLst>
      <pc:sldChg chg="addSp delSp modSp mod">
        <pc:chgData name="Elisabeth Jones" userId="d871a531-438d-4e91-81ec-befa55583ca5" providerId="ADAL" clId="{B9B676CA-4031-44C8-8AA8-8D8C41A72080}" dt="2026-04-14T13:36:25.792" v="2909" actId="14100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3:35:03.759" v="2895" actId="1076"/>
          <ac:spMkLst>
            <pc:docMk/>
            <pc:sldMk cId="4264571299" sldId="256"/>
            <ac:spMk id="2" creationId="{5EAF43B6-E28A-9153-BAC7-03FB8787E8FC}"/>
          </ac:spMkLst>
        </pc:spChg>
        <pc:picChg chg="add mod">
          <ac:chgData name="Elisabeth Jones" userId="d871a531-438d-4e91-81ec-befa55583ca5" providerId="ADAL" clId="{B9B676CA-4031-44C8-8AA8-8D8C41A72080}" dt="2026-04-14T13:36:25.792" v="2909" actId="14100"/>
          <ac:picMkLst>
            <pc:docMk/>
            <pc:sldMk cId="4264571299" sldId="256"/>
            <ac:picMk id="6" creationId="{BEE75175-D724-18B4-9EA9-9AAF7C3A9206}"/>
          </ac:picMkLst>
        </pc:picChg>
      </pc:sldChg>
      <pc:sldChg chg="addSp delSp modSp mod modAnim">
        <pc:chgData name="Elisabeth Jones" userId="d871a531-438d-4e91-81ec-befa55583ca5" providerId="ADAL" clId="{B9B676CA-4031-44C8-8AA8-8D8C41A72080}" dt="2026-04-14T13:37:44.951" v="3009" actId="122"/>
        <pc:sldMkLst>
          <pc:docMk/>
          <pc:sldMk cId="472370712" sldId="257"/>
        </pc:sldMkLst>
        <pc:spChg chg="mod">
          <ac:chgData name="Elisabeth Jones" userId="d871a531-438d-4e91-81ec-befa55583ca5" providerId="ADAL" clId="{B9B676CA-4031-44C8-8AA8-8D8C41A72080}" dt="2026-04-14T13:37:17.641" v="2971" actId="27636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B9B676CA-4031-44C8-8AA8-8D8C41A72080}" dt="2026-04-14T13:37:11.135" v="2925" actId="27636"/>
          <ac:spMkLst>
            <pc:docMk/>
            <pc:sldMk cId="472370712" sldId="257"/>
            <ac:spMk id="3" creationId="{71486D87-F00C-96AA-C3D1-D83BAEA3D58C}"/>
          </ac:spMkLst>
        </pc:spChg>
        <pc:inkChg chg="add">
          <ac:chgData name="Elisabeth Jones" userId="d871a531-438d-4e91-81ec-befa55583ca5" providerId="ADAL" clId="{B9B676CA-4031-44C8-8AA8-8D8C41A72080}" dt="2026-04-14T10:12:41.768" v="35" actId="9405"/>
          <ac:inkMkLst>
            <pc:docMk/>
            <pc:sldMk cId="472370712" sldId="257"/>
            <ac:inkMk id="4" creationId="{934328E1-74F9-C22A-ACBC-7ED486218524}"/>
          </ac:inkMkLst>
        </pc:inkChg>
      </pc:sldChg>
      <pc:sldChg chg="addSp delSp modSp mod modAnim">
        <pc:chgData name="Elisabeth Jones" userId="d871a531-438d-4e91-81ec-befa55583ca5" providerId="ADAL" clId="{B9B676CA-4031-44C8-8AA8-8D8C41A72080}" dt="2026-04-14T13:43:21.949" v="3609" actId="403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14T13:43:21.949" v="3609" actId="403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new mod">
        <pc:chgData name="Elisabeth Jones" userId="d871a531-438d-4e91-81ec-befa55583ca5" providerId="ADAL" clId="{B9B676CA-4031-44C8-8AA8-8D8C41A72080}" dt="2026-04-14T13:41:00.440" v="3382" actId="207"/>
        <pc:sldMkLst>
          <pc:docMk/>
          <pc:sldMk cId="3617944017" sldId="301"/>
        </pc:sldMkLst>
        <pc:spChg chg="mod">
          <ac:chgData name="Elisabeth Jones" userId="d871a531-438d-4e91-81ec-befa55583ca5" providerId="ADAL" clId="{B9B676CA-4031-44C8-8AA8-8D8C41A72080}" dt="2026-04-14T13:38:58.360" v="3107" actId="313"/>
          <ac:spMkLst>
            <pc:docMk/>
            <pc:sldMk cId="3617944017" sldId="301"/>
            <ac:spMk id="2" creationId="{EDA6B8CF-1080-6946-B30D-A672A31DECB9}"/>
          </ac:spMkLst>
        </pc:spChg>
        <pc:spChg chg="add mod">
          <ac:chgData name="Elisabeth Jones" userId="d871a531-438d-4e91-81ec-befa55583ca5" providerId="ADAL" clId="{B9B676CA-4031-44C8-8AA8-8D8C41A72080}" dt="2026-04-14T13:40:13.026" v="3230"/>
          <ac:spMkLst>
            <pc:docMk/>
            <pc:sldMk cId="3617944017" sldId="301"/>
            <ac:spMk id="3" creationId="{2B3EED0B-94AB-6EDD-A724-6C378F7ECC92}"/>
          </ac:spMkLst>
        </pc:spChg>
      </pc:sldChg>
      <pc:sldChg chg="addSp delSp modSp new mod modAnim">
        <pc:chgData name="Elisabeth Jones" userId="d871a531-438d-4e91-81ec-befa55583ca5" providerId="ADAL" clId="{B9B676CA-4031-44C8-8AA8-8D8C41A72080}" dt="2026-04-14T13:42:09.328" v="3505"/>
        <pc:sldMkLst>
          <pc:docMk/>
          <pc:sldMk cId="252987955" sldId="302"/>
        </pc:sldMkLst>
        <pc:spChg chg="mod">
          <ac:chgData name="Elisabeth Jones" userId="d871a531-438d-4e91-81ec-befa55583ca5" providerId="ADAL" clId="{B9B676CA-4031-44C8-8AA8-8D8C41A72080}" dt="2026-04-14T13:41:26.264" v="3479" actId="1076"/>
          <ac:spMkLst>
            <pc:docMk/>
            <pc:sldMk cId="252987955" sldId="302"/>
            <ac:spMk id="2" creationId="{4AE8045A-5FF3-781C-4EFB-613A20DFCB4A}"/>
          </ac:spMkLst>
        </pc:spChg>
      </pc:sldChg>
    </pc:docChg>
  </pc:docChgLst>
  <pc:docChgLst>
    <pc:chgData name="Sam Masson" userId="S::s.masson@springwood.hants.sch.uk::9d326e98-a97a-4c66-9b08-dafe1287fef4" providerId="AD" clId="Web-{A658200F-40C6-AE34-F6C4-B87000E95062}"/>
    <pc:docChg chg="modSld">
      <pc:chgData name="Sam Masson" userId="S::s.masson@springwood.hants.sch.uk::9d326e98-a97a-4c66-9b08-dafe1287fef4" providerId="AD" clId="Web-{A658200F-40C6-AE34-F6C4-B87000E95062}" dt="2026-04-20T08:16:55.857" v="0" actId="20577"/>
      <pc:docMkLst>
        <pc:docMk/>
      </pc:docMkLst>
      <pc:sldChg chg="modSp">
        <pc:chgData name="Sam Masson" userId="S::s.masson@springwood.hants.sch.uk::9d326e98-a97a-4c66-9b08-dafe1287fef4" providerId="AD" clId="Web-{A658200F-40C6-AE34-F6C4-B87000E95062}" dt="2026-04-20T08:16:55.857" v="0" actId="20577"/>
        <pc:sldMkLst>
          <pc:docMk/>
          <pc:sldMk cId="252987955" sldId="302"/>
        </pc:sldMkLst>
        <pc:spChg chg="mod">
          <ac:chgData name="Sam Masson" userId="S::s.masson@springwood.hants.sch.uk::9d326e98-a97a-4c66-9b08-dafe1287fef4" providerId="AD" clId="Web-{A658200F-40C6-AE34-F6C4-B87000E95062}" dt="2026-04-20T08:16:55.857" v="0" actId="20577"/>
          <ac:spMkLst>
            <pc:docMk/>
            <pc:sldMk cId="252987955" sldId="302"/>
            <ac:spMk id="5" creationId="{55E3FCFD-A042-DEBE-1208-2039F2B4C6EF}"/>
          </ac:spMkLst>
        </pc:spChg>
      </pc:sldChg>
    </pc:docChg>
  </pc:docChgLst>
  <pc:docChgLst>
    <pc:chgData name="Sam Masson" userId="S::s.masson@springwood.hants.sch.uk::9d326e98-a97a-4c66-9b08-dafe1287fef4" providerId="AD" clId="Web-{F6F7B1F1-C3ED-1758-BA58-775E07730724}"/>
    <pc:docChg chg="modSld">
      <pc:chgData name="Sam Masson" userId="S::s.masson@springwood.hants.sch.uk::9d326e98-a97a-4c66-9b08-dafe1287fef4" providerId="AD" clId="Web-{F6F7B1F1-C3ED-1758-BA58-775E07730724}" dt="2026-04-16T09:25:53.830" v="42" actId="20577"/>
      <pc:docMkLst>
        <pc:docMk/>
      </pc:docMkLst>
      <pc:sldChg chg="modSp">
        <pc:chgData name="Sam Masson" userId="S::s.masson@springwood.hants.sch.uk::9d326e98-a97a-4c66-9b08-dafe1287fef4" providerId="AD" clId="Web-{F6F7B1F1-C3ED-1758-BA58-775E07730724}" dt="2026-04-16T09:25:53.830" v="42" actId="20577"/>
        <pc:sldMkLst>
          <pc:docMk/>
          <pc:sldMk cId="252987955" sldId="302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2:41.76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135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7D789-3F92-840F-359F-392E36760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8EC041-D78B-949F-03CD-D822DC33CC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D79207-F762-DD3E-9312-15096A50C5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284539-4F5C-821E-3C9C-07DE7F4A5C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5881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7BB2C1-3177-140B-521B-488CC593E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0F78C4-B957-792E-9741-A842DA4B7E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9F5744-FDE3-2CC6-1F13-08E788B2E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283986-5324-76D4-ED96-BE7BBDEC66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568015-C143-9CBB-C538-736557EB7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DA804-D3BC-75D2-8561-BA063A797A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4446E6-0B8B-65C7-34C2-E4EC52FE0D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D36677-112F-F53B-F613-E9490153FF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249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0374" y="1006556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Colons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E75175-D724-18B4-9EA9-9AAF7C3A92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0151" y="1951559"/>
            <a:ext cx="2284446" cy="295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>
            <a:normAutofit/>
          </a:bodyPr>
          <a:lstStyle/>
          <a:p>
            <a:r>
              <a:rPr lang="en-GB" u="sng" dirty="0"/>
              <a:t>What are the jobs for colons?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5087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14:cNvPr>
              <p14:cNvContentPartPr/>
              <p14:nvPr/>
            </p14:nvContentPartPr>
            <p14:xfrm>
              <a:off x="2754814" y="688675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48694" y="682555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7A0074B-0FDE-6371-0D43-BC9CC8B3CA79}"/>
              </a:ext>
            </a:extLst>
          </p:cNvPr>
          <p:cNvSpPr txBox="1"/>
          <p:nvPr/>
        </p:nvSpPr>
        <p:spPr>
          <a:xfrm>
            <a:off x="1130710" y="1661652"/>
            <a:ext cx="836725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1) </a:t>
            </a:r>
          </a:p>
          <a:p>
            <a:endParaRPr lang="en-GB" sz="5400" dirty="0"/>
          </a:p>
          <a:p>
            <a:r>
              <a:rPr lang="en-GB" sz="5400" dirty="0"/>
              <a:t>2) </a:t>
            </a:r>
          </a:p>
          <a:p>
            <a:endParaRPr lang="en-GB" sz="5400" dirty="0"/>
          </a:p>
          <a:p>
            <a:r>
              <a:rPr lang="en-GB" sz="5400" dirty="0"/>
              <a:t>3)</a:t>
            </a:r>
          </a:p>
        </p:txBody>
      </p:sp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6B8CF-1080-6946-B30D-A672A31D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" y="365125"/>
            <a:ext cx="11104418" cy="1325563"/>
          </a:xfrm>
        </p:spPr>
        <p:txBody>
          <a:bodyPr/>
          <a:lstStyle/>
          <a:p>
            <a:r>
              <a:rPr lang="en-GB" dirty="0"/>
              <a:t>Today we are looking at starting a list with a colon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EED0B-94AB-6EDD-A724-6C378F7EC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790" y="1902622"/>
            <a:ext cx="10969783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Colons can start a list in a sentence. It goes before the items!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For example: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went to the beach and took some toys: a ball, a bat and a spade.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E030FDFA-BE38-77CA-26C5-6A486BF7CBE7}"/>
              </a:ext>
            </a:extLst>
          </p:cNvPr>
          <p:cNvSpPr/>
          <p:nvPr/>
        </p:nvSpPr>
        <p:spPr>
          <a:xfrm>
            <a:off x="6243484" y="2841523"/>
            <a:ext cx="757084" cy="1012722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44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8045A-5FF3-781C-4EFB-613A20DF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265" y="94287"/>
            <a:ext cx="11357631" cy="1325563"/>
          </a:xfrm>
        </p:spPr>
        <p:txBody>
          <a:bodyPr/>
          <a:lstStyle/>
          <a:p>
            <a:r>
              <a:rPr lang="en-GB" dirty="0"/>
              <a:t>Where should the colon go in these sentences?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E3FCFD-A042-DEBE-1208-2039F2B4C6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965" y="1526176"/>
            <a:ext cx="11261080" cy="49434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He brought three things a hat, a coat and gloves.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box contained some items toys books and games.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enjoy outdoor activities cycling, hiking and swimming.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She packed a lunch sandwiches fruit and juice.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/>
              <a:t>There are three colours on the flag red, white and blue.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8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Insert a colon in the sentence below.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sz="4000" dirty="0"/>
              <a:t>We need to remember these rules be kind, listen carefully and try your best.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E4F99C-21A3-3790-F4DE-D5317C6C98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5B53D-BFB0-89E3-44DC-A58DCF635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AD48B-1F08-6CF5-F56F-782D4A5FC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1645939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Insert a colon in the sentence below.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sz="4400" dirty="0"/>
              <a:t>There were many options pizza, pasta or salad.</a:t>
            </a:r>
          </a:p>
        </p:txBody>
      </p:sp>
    </p:spTree>
    <p:extLst>
      <p:ext uri="{BB962C8B-B14F-4D97-AF65-F5344CB8AC3E}">
        <p14:creationId xmlns:p14="http://schemas.microsoft.com/office/powerpoint/2010/main" val="3451508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6AA2B-1845-1F84-AFF7-105120582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1261F-5F84-8B8B-1044-3BB63C397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C3C250-35C0-1FF0-B044-AC2828AE2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1645939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Insert a colon in the sentence below.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sz="4400" dirty="0"/>
              <a:t>The team includes different players defender, midfielders and strikers.</a:t>
            </a:r>
          </a:p>
        </p:txBody>
      </p:sp>
    </p:spTree>
    <p:extLst>
      <p:ext uri="{BB962C8B-B14F-4D97-AF65-F5344CB8AC3E}">
        <p14:creationId xmlns:p14="http://schemas.microsoft.com/office/powerpoint/2010/main" val="1515642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83890-D9EE-1971-C28C-E6E3F55D5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32175-2B90-DD58-7829-8946B7F9A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07C1C-2A3E-2A3D-2A45-036E8CAB1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1645939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Insert a colon in the sentence below.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sz="3200" dirty="0"/>
              <a:t>James invited his friends round for dinner Ben, Sam and Josh.</a:t>
            </a:r>
          </a:p>
        </p:txBody>
      </p:sp>
    </p:spTree>
    <p:extLst>
      <p:ext uri="{BB962C8B-B14F-4D97-AF65-F5344CB8AC3E}">
        <p14:creationId xmlns:p14="http://schemas.microsoft.com/office/powerpoint/2010/main" val="326391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Stick the sheet in </a:t>
            </a:r>
          </a:p>
          <a:p>
            <a:r>
              <a:rPr lang="en-GB"/>
              <a:t>Complete it </a:t>
            </a:r>
          </a:p>
          <a:p>
            <a:r>
              <a:rPr lang="en-GB"/>
              <a:t>Get it marked </a:t>
            </a:r>
          </a:p>
          <a:p>
            <a:r>
              <a:rPr lang="en-GB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52596A2-91F6-4066-AA97-F0C55ABA9CCB}">
  <ds:schemaRefs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6ff4603a-398c-4165-b1da-8c08ff1d4042"/>
    <ds:schemaRef ds:uri="50a9a6e3-a2d9-47de-873a-7678799a3568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ADD7CB-2443-4B1B-8E89-F7896E686063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</Words>
  <Application>Microsoft Office PowerPoint</Application>
  <PresentationFormat>Widescreen</PresentationFormat>
  <Paragraphs>51</Paragraphs>
  <Slides>9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Colons</vt:lpstr>
      <vt:lpstr>What are the jobs for colons?</vt:lpstr>
      <vt:lpstr>Today we are looking at starting a list with a colon</vt:lpstr>
      <vt:lpstr>Where should the colon go in these sentences?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4</cp:revision>
  <dcterms:created xsi:type="dcterms:W3CDTF">2026-02-13T14:44:34Z</dcterms:created>
  <dcterms:modified xsi:type="dcterms:W3CDTF">2026-04-20T08:17:06Z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