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4" r:id="rId6"/>
    <p:sldId id="259" r:id="rId7"/>
    <p:sldId id="260" r:id="rId8"/>
    <p:sldId id="263" r:id="rId9"/>
    <p:sldId id="25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449DE4-A20D-4A9B-826B-74B44945D2B1}" v="7" dt="2026-03-09T14:25:29.6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08" y="9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 modMainMaster">
      <pc:chgData name="Elisabeth Jones" userId="d871a531-438d-4e91-81ec-befa55583ca5" providerId="ADAL" clId="{B9B676CA-4031-44C8-8AA8-8D8C41A72080}" dt="2026-03-09T14:31:01.296" v="247" actId="1076"/>
      <pc:docMkLst>
        <pc:docMk/>
      </pc:docMkLst>
      <pc:sldChg chg="modSp mod">
        <pc:chgData name="Elisabeth Jones" userId="d871a531-438d-4e91-81ec-befa55583ca5" providerId="ADAL" clId="{B9B676CA-4031-44C8-8AA8-8D8C41A72080}" dt="2026-03-09T14:24:21.530" v="87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B9B676CA-4031-44C8-8AA8-8D8C41A72080}" dt="2026-03-09T14:24:21.530" v="87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del mod">
        <pc:chgData name="Elisabeth Jones" userId="d871a531-438d-4e91-81ec-befa55583ca5" providerId="ADAL" clId="{B9B676CA-4031-44C8-8AA8-8D8C41A72080}" dt="2026-03-09T14:26:02.882" v="233" actId="47"/>
        <pc:sldMkLst>
          <pc:docMk/>
          <pc:sldMk cId="2699437645" sldId="257"/>
        </pc:sldMkLst>
      </pc:sldChg>
      <pc:sldChg chg="addSp delSp modSp mod">
        <pc:chgData name="Elisabeth Jones" userId="d871a531-438d-4e91-81ec-befa55583ca5" providerId="ADAL" clId="{B9B676CA-4031-44C8-8AA8-8D8C41A72080}" dt="2026-03-09T14:28:25.069" v="237" actId="1076"/>
        <pc:sldMkLst>
          <pc:docMk/>
          <pc:sldMk cId="3479444236" sldId="258"/>
        </pc:sldMkLst>
        <pc:picChg chg="add mod">
          <ac:chgData name="Elisabeth Jones" userId="d871a531-438d-4e91-81ec-befa55583ca5" providerId="ADAL" clId="{B9B676CA-4031-44C8-8AA8-8D8C41A72080}" dt="2026-03-09T14:28:25.069" v="237" actId="1076"/>
          <ac:picMkLst>
            <pc:docMk/>
            <pc:sldMk cId="3479444236" sldId="258"/>
            <ac:picMk id="3" creationId="{51F33107-3C28-3943-A605-22A4E00DCD50}"/>
          </ac:picMkLst>
        </pc:picChg>
        <pc:picChg chg="add del mod">
          <ac:chgData name="Elisabeth Jones" userId="d871a531-438d-4e91-81ec-befa55583ca5" providerId="ADAL" clId="{B9B676CA-4031-44C8-8AA8-8D8C41A72080}" dt="2026-03-09T14:26:04.310" v="234" actId="478"/>
          <ac:picMkLst>
            <pc:docMk/>
            <pc:sldMk cId="3479444236" sldId="258"/>
            <ac:picMk id="4" creationId="{2499641D-F4CE-9843-B5EC-CC28CC8D776E}"/>
          </ac:picMkLst>
        </pc:picChg>
      </pc:sldChg>
      <pc:sldChg chg="addSp delSp modSp mod setBg">
        <pc:chgData name="Elisabeth Jones" userId="d871a531-438d-4e91-81ec-befa55583ca5" providerId="ADAL" clId="{B9B676CA-4031-44C8-8AA8-8D8C41A72080}" dt="2026-03-09T14:29:36.476" v="240" actId="1076"/>
        <pc:sldMkLst>
          <pc:docMk/>
          <pc:sldMk cId="1632412304" sldId="259"/>
        </pc:sldMkLst>
        <pc:picChg chg="add mod">
          <ac:chgData name="Elisabeth Jones" userId="d871a531-438d-4e91-81ec-befa55583ca5" providerId="ADAL" clId="{B9B676CA-4031-44C8-8AA8-8D8C41A72080}" dt="2026-03-09T14:29:36.476" v="240" actId="1076"/>
          <ac:picMkLst>
            <pc:docMk/>
            <pc:sldMk cId="1632412304" sldId="259"/>
            <ac:picMk id="3" creationId="{DD534E05-0BE5-FFD2-66F1-14F5FAD0672F}"/>
          </ac:picMkLst>
        </pc:picChg>
        <pc:picChg chg="add del mod">
          <ac:chgData name="Elisabeth Jones" userId="d871a531-438d-4e91-81ec-befa55583ca5" providerId="ADAL" clId="{B9B676CA-4031-44C8-8AA8-8D8C41A72080}" dt="2026-03-09T14:26:00.118" v="230" actId="478"/>
          <ac:picMkLst>
            <pc:docMk/>
            <pc:sldMk cId="1632412304" sldId="259"/>
            <ac:picMk id="4" creationId="{6A281FFF-E677-1469-26E7-8A6DA42FF5F7}"/>
          </ac:picMkLst>
        </pc:picChg>
      </pc:sldChg>
      <pc:sldChg chg="addSp delSp modSp mod">
        <pc:chgData name="Elisabeth Jones" userId="d871a531-438d-4e91-81ec-befa55583ca5" providerId="ADAL" clId="{B9B676CA-4031-44C8-8AA8-8D8C41A72080}" dt="2026-03-09T14:29:56.309" v="243" actId="1076"/>
        <pc:sldMkLst>
          <pc:docMk/>
          <pc:sldMk cId="178006574" sldId="260"/>
        </pc:sldMkLst>
        <pc:picChg chg="add mod">
          <ac:chgData name="Elisabeth Jones" userId="d871a531-438d-4e91-81ec-befa55583ca5" providerId="ADAL" clId="{B9B676CA-4031-44C8-8AA8-8D8C41A72080}" dt="2026-03-09T14:29:56.309" v="243" actId="1076"/>
          <ac:picMkLst>
            <pc:docMk/>
            <pc:sldMk cId="178006574" sldId="260"/>
            <ac:picMk id="3" creationId="{3717AD55-1805-BE8F-437A-1A5FC8472FCF}"/>
          </ac:picMkLst>
        </pc:picChg>
        <pc:picChg chg="add del mod">
          <ac:chgData name="Elisabeth Jones" userId="d871a531-438d-4e91-81ec-befa55583ca5" providerId="ADAL" clId="{B9B676CA-4031-44C8-8AA8-8D8C41A72080}" dt="2026-03-09T14:26:01.141" v="231" actId="478"/>
          <ac:picMkLst>
            <pc:docMk/>
            <pc:sldMk cId="178006574" sldId="260"/>
            <ac:picMk id="4" creationId="{97418FC0-0143-50D5-E19C-FCEC7710D235}"/>
          </ac:picMkLst>
        </pc:picChg>
      </pc:sldChg>
      <pc:sldChg chg="delSp del mod">
        <pc:chgData name="Elisabeth Jones" userId="d871a531-438d-4e91-81ec-befa55583ca5" providerId="ADAL" clId="{B9B676CA-4031-44C8-8AA8-8D8C41A72080}" dt="2026-03-09T14:29:57.185" v="244" actId="47"/>
        <pc:sldMkLst>
          <pc:docMk/>
          <pc:sldMk cId="798974348" sldId="262"/>
        </pc:sldMkLst>
      </pc:sldChg>
      <pc:sldChg chg="addSp delSp modSp mod">
        <pc:chgData name="Elisabeth Jones" userId="d871a531-438d-4e91-81ec-befa55583ca5" providerId="ADAL" clId="{B9B676CA-4031-44C8-8AA8-8D8C41A72080}" dt="2026-03-09T14:31:01.296" v="247" actId="1076"/>
        <pc:sldMkLst>
          <pc:docMk/>
          <pc:sldMk cId="3019040487" sldId="263"/>
        </pc:sldMkLst>
        <pc:picChg chg="add mod">
          <ac:chgData name="Elisabeth Jones" userId="d871a531-438d-4e91-81ec-befa55583ca5" providerId="ADAL" clId="{B9B676CA-4031-44C8-8AA8-8D8C41A72080}" dt="2026-03-09T14:31:01.296" v="247" actId="1076"/>
          <ac:picMkLst>
            <pc:docMk/>
            <pc:sldMk cId="3019040487" sldId="263"/>
            <ac:picMk id="3" creationId="{B482FFB5-4396-7169-BF48-485A8300C8F3}"/>
          </ac:picMkLst>
        </pc:picChg>
        <pc:picChg chg="add del mod">
          <ac:chgData name="Elisabeth Jones" userId="d871a531-438d-4e91-81ec-befa55583ca5" providerId="ADAL" clId="{B9B676CA-4031-44C8-8AA8-8D8C41A72080}" dt="2026-03-09T14:26:02.117" v="232" actId="478"/>
          <ac:picMkLst>
            <pc:docMk/>
            <pc:sldMk cId="3019040487" sldId="263"/>
            <ac:picMk id="4" creationId="{C8576AA0-21B7-1E2E-F3E4-66E94424DD0F}"/>
          </ac:picMkLst>
        </pc:picChg>
      </pc:sldChg>
      <pc:sldChg chg="addSp modSp new mod">
        <pc:chgData name="Elisabeth Jones" userId="d871a531-438d-4e91-81ec-befa55583ca5" providerId="ADAL" clId="{B9B676CA-4031-44C8-8AA8-8D8C41A72080}" dt="2026-03-09T14:25:56.770" v="229" actId="1076"/>
        <pc:sldMkLst>
          <pc:docMk/>
          <pc:sldMk cId="1840955554" sldId="264"/>
        </pc:sldMkLst>
        <pc:spChg chg="mod">
          <ac:chgData name="Elisabeth Jones" userId="d871a531-438d-4e91-81ec-befa55583ca5" providerId="ADAL" clId="{B9B676CA-4031-44C8-8AA8-8D8C41A72080}" dt="2026-03-09T14:24:30.975" v="123" actId="20577"/>
          <ac:spMkLst>
            <pc:docMk/>
            <pc:sldMk cId="1840955554" sldId="264"/>
            <ac:spMk id="2" creationId="{BFF44B7C-CD65-31FA-0A62-2355DC36EE54}"/>
          </ac:spMkLst>
        </pc:spChg>
        <pc:spChg chg="mod">
          <ac:chgData name="Elisabeth Jones" userId="d871a531-438d-4e91-81ec-befa55583ca5" providerId="ADAL" clId="{B9B676CA-4031-44C8-8AA8-8D8C41A72080}" dt="2026-03-09T14:25:21.140" v="198" actId="20577"/>
          <ac:spMkLst>
            <pc:docMk/>
            <pc:sldMk cId="1840955554" sldId="264"/>
            <ac:spMk id="3" creationId="{D7B95156-427A-851A-9387-4FDDCB4B461C}"/>
          </ac:spMkLst>
        </pc:spChg>
        <pc:spChg chg="add mod">
          <ac:chgData name="Elisabeth Jones" userId="d871a531-438d-4e91-81ec-befa55583ca5" providerId="ADAL" clId="{B9B676CA-4031-44C8-8AA8-8D8C41A72080}" dt="2026-03-09T14:25:56.770" v="229" actId="1076"/>
          <ac:spMkLst>
            <pc:docMk/>
            <pc:sldMk cId="1840955554" sldId="264"/>
            <ac:spMk id="4" creationId="{437C8E38-5451-368E-2BF3-C5B5481DD7A5}"/>
          </ac:spMkLst>
        </pc:spChg>
      </pc:sldChg>
      <pc:sldMasterChg chg="setBg modSldLayout">
        <pc:chgData name="Elisabeth Jones" userId="d871a531-438d-4e91-81ec-befa55583ca5" providerId="ADAL" clId="{B9B676CA-4031-44C8-8AA8-8D8C41A72080}" dt="2026-02-26T09:15:10.163" v="39"/>
        <pc:sldMasterMkLst>
          <pc:docMk/>
          <pc:sldMasterMk cId="2507702052" sldId="2147483648"/>
        </pc:sldMasterMkLst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984010612" sldId="2147483649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687937015" sldId="2147483650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35421712" sldId="2147483651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362936519" sldId="2147483652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240683848" sldId="2147483653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521962967" sldId="2147483654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279162468" sldId="2147483655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191655011" sldId="2147483656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3293717757" sldId="2147483657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021080954" sldId="2147483658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65691831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Multiplying by 10, 100, 100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44B7C-CD65-31FA-0A62-2355DC36E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we see the following: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95156-427A-851A-9387-4FDDCB4B4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651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____ X 10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____ X 100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____ X 1000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10 X ___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100 X ___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1000 X ___ =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7C8E38-5451-368E-2BF3-C5B5481DD7A5}"/>
              </a:ext>
            </a:extLst>
          </p:cNvPr>
          <p:cNvSpPr txBox="1"/>
          <p:nvPr/>
        </p:nvSpPr>
        <p:spPr>
          <a:xfrm>
            <a:off x="5296394" y="2814452"/>
            <a:ext cx="5380512" cy="769441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What do we draw?</a:t>
            </a:r>
          </a:p>
        </p:txBody>
      </p:sp>
    </p:spTree>
    <p:extLst>
      <p:ext uri="{BB962C8B-B14F-4D97-AF65-F5344CB8AC3E}">
        <p14:creationId xmlns:p14="http://schemas.microsoft.com/office/powerpoint/2010/main" val="1840955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534E05-0BE5-FFD2-66F1-14F5FAD067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550" y="1620000"/>
            <a:ext cx="9240236" cy="398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17AD55-1805-BE8F-437A-1A5FC8472F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302" y="1524268"/>
            <a:ext cx="8760525" cy="3809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82FFB5-4396-7169-BF48-485A8300C8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845" y="1377041"/>
            <a:ext cx="9544310" cy="410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F33107-3C28-3943-A605-22A4E00DCD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585" y="1691173"/>
            <a:ext cx="8923213" cy="386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3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42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Multiplying by 10, 100, 100</vt:lpstr>
      <vt:lpstr>When we see the following: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2026-03-09T14:31:01Z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