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87" r:id="rId8"/>
    <p:sldId id="288" r:id="rId9"/>
    <p:sldId id="283" r:id="rId10"/>
    <p:sldId id="289" r:id="rId11"/>
    <p:sldId id="284" r:id="rId12"/>
    <p:sldId id="290" r:id="rId13"/>
    <p:sldId id="25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C76A3B-E72C-92EF-D91E-0E52470A286E}" v="424" dt="2026-03-10T20:34:26.9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A8C76A3B-E72C-92EF-D91E-0E52470A286E}"/>
    <pc:docChg chg="addSld delSld modSld sldOrd">
      <pc:chgData name="Elisabeth Jones" userId="S::e.jones@springwood.hants.sch.uk::d871a531-438d-4e91-81ec-befa55583ca5" providerId="AD" clId="Web-{A8C76A3B-E72C-92EF-D91E-0E52470A286E}" dt="2026-03-10T20:34:26.987" v="381"/>
      <pc:docMkLst>
        <pc:docMk/>
      </pc:docMkLst>
      <pc:sldChg chg="addSp delSp modSp">
        <pc:chgData name="Elisabeth Jones" userId="S::e.jones@springwood.hants.sch.uk::d871a531-438d-4e91-81ec-befa55583ca5" providerId="AD" clId="Web-{A8C76A3B-E72C-92EF-D91E-0E52470A286E}" dt="2026-03-10T20:20:46.240" v="12" actId="1076"/>
        <pc:sldMkLst>
          <pc:docMk/>
          <pc:sldMk cId="4264571299" sldId="256"/>
        </pc:sldMkLst>
        <pc:spChg chg="add mod">
          <ac:chgData name="Elisabeth Jones" userId="S::e.jones@springwood.hants.sch.uk::d871a531-438d-4e91-81ec-befa55583ca5" providerId="AD" clId="Web-{A8C76A3B-E72C-92EF-D91E-0E52470A286E}" dt="2026-03-10T20:20:46.240" v="12" actId="1076"/>
          <ac:spMkLst>
            <pc:docMk/>
            <pc:sldMk cId="4264571299" sldId="256"/>
            <ac:spMk id="5" creationId="{093D392A-F183-F9E9-7FBA-DDBA6C3B2408}"/>
          </ac:spMkLst>
        </pc:spChg>
        <pc:picChg chg="del">
          <ac:chgData name="Elisabeth Jones" userId="S::e.jones@springwood.hants.sch.uk::d871a531-438d-4e91-81ec-befa55583ca5" providerId="AD" clId="Web-{A8C76A3B-E72C-92EF-D91E-0E52470A286E}" dt="2026-03-10T20:19:32.580" v="0"/>
          <ac:picMkLst>
            <pc:docMk/>
            <pc:sldMk cId="4264571299" sldId="256"/>
            <ac:picMk id="3" creationId="{DA45BE5F-632D-FE71-E61F-DBD0622AF921}"/>
          </ac:picMkLst>
        </pc:picChg>
        <pc:picChg chg="add mod modCrop">
          <ac:chgData name="Elisabeth Jones" userId="S::e.jones@springwood.hants.sch.uk::d871a531-438d-4e91-81ec-befa55583ca5" providerId="AD" clId="Web-{A8C76A3B-E72C-92EF-D91E-0E52470A286E}" dt="2026-03-10T20:20:30.958" v="9" actId="1076"/>
          <ac:picMkLst>
            <pc:docMk/>
            <pc:sldMk cId="4264571299" sldId="256"/>
            <ac:picMk id="4" creationId="{CDDBBBC2-B4E8-5703-7CBC-D0ED767451EF}"/>
          </ac:picMkLst>
        </pc:picChg>
      </pc:sldChg>
      <pc:sldChg chg="addSp delSp modSp">
        <pc:chgData name="Elisabeth Jones" userId="S::e.jones@springwood.hants.sch.uk::d871a531-438d-4e91-81ec-befa55583ca5" providerId="AD" clId="Web-{A8C76A3B-E72C-92EF-D91E-0E52470A286E}" dt="2026-03-10T20:22:45.037" v="87" actId="20577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8C76A3B-E72C-92EF-D91E-0E52470A286E}" dt="2026-03-10T20:20:50.458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2:45.037" v="87" actId="20577"/>
          <ac:spMkLst>
            <pc:docMk/>
            <pc:sldMk cId="472370712" sldId="257"/>
            <ac:spMk id="3" creationId="{71486D87-F00C-96AA-C3D1-D83BAEA3D58C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2:05.208" v="48" actId="1076"/>
          <ac:spMkLst>
            <pc:docMk/>
            <pc:sldMk cId="472370712" sldId="257"/>
            <ac:spMk id="8" creationId="{F3CB6BDF-D68C-BCB5-CA65-16E689935EDC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2:28.787" v="83" actId="20577"/>
          <ac:spMkLst>
            <pc:docMk/>
            <pc:sldMk cId="472370712" sldId="257"/>
            <ac:spMk id="9" creationId="{8727D19D-08B3-A6C3-185D-6FECE995AAF8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2:38.537" v="86" actId="1076"/>
          <ac:spMkLst>
            <pc:docMk/>
            <pc:sldMk cId="472370712" sldId="257"/>
            <ac:spMk id="11" creationId="{2BF3CEF9-28C9-3897-7359-8A0AC5BEB206}"/>
          </ac:spMkLst>
        </pc:spChg>
        <pc:picChg chg="del">
          <ac:chgData name="Elisabeth Jones" userId="S::e.jones@springwood.hants.sch.uk::d871a531-438d-4e91-81ec-befa55583ca5" providerId="AD" clId="Web-{A8C76A3B-E72C-92EF-D91E-0E52470A286E}" dt="2026-03-10T20:20:53.880" v="17"/>
          <ac:picMkLst>
            <pc:docMk/>
            <pc:sldMk cId="472370712" sldId="257"/>
            <ac:picMk id="4" creationId="{71E799A1-CFDE-499F-83A3-AE4F9F7E29B6}"/>
          </ac:picMkLst>
        </pc:picChg>
        <pc:picChg chg="del">
          <ac:chgData name="Elisabeth Jones" userId="S::e.jones@springwood.hants.sch.uk::d871a531-438d-4e91-81ec-befa55583ca5" providerId="AD" clId="Web-{A8C76A3B-E72C-92EF-D91E-0E52470A286E}" dt="2026-03-10T20:20:52.599" v="16"/>
          <ac:picMkLst>
            <pc:docMk/>
            <pc:sldMk cId="472370712" sldId="257"/>
            <ac:picMk id="6" creationId="{7B4800DF-CDB2-0D5E-AB08-477E63D97728}"/>
          </ac:picMkLst>
        </pc:picChg>
        <pc:picChg chg="add mod">
          <ac:chgData name="Elisabeth Jones" userId="S::e.jones@springwood.hants.sch.uk::d871a531-438d-4e91-81ec-befa55583ca5" providerId="AD" clId="Web-{A8C76A3B-E72C-92EF-D91E-0E52470A286E}" dt="2026-03-10T20:21:37.037" v="28" actId="1076"/>
          <ac:picMkLst>
            <pc:docMk/>
            <pc:sldMk cId="472370712" sldId="257"/>
            <ac:picMk id="7" creationId="{34B13C7E-C494-CF3E-6FD6-1139B2E2C700}"/>
          </ac:picMkLst>
        </pc:picChg>
      </pc:sldChg>
      <pc:sldChg chg="delSp modSp modAnim">
        <pc:chgData name="Elisabeth Jones" userId="S::e.jones@springwood.hants.sch.uk::d871a531-438d-4e91-81ec-befa55583ca5" providerId="AD" clId="Web-{A8C76A3B-E72C-92EF-D91E-0E52470A286E}" dt="2026-03-10T20:33:47.330" v="37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8C76A3B-E72C-92EF-D91E-0E52470A286E}" dt="2026-03-10T20:23:17.740" v="94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6:47.010" v="197" actId="20577"/>
          <ac:spMkLst>
            <pc:docMk/>
            <pc:sldMk cId="3933183632" sldId="258"/>
            <ac:spMk id="3" creationId="{179DD3AB-7292-7420-EEB3-410CEBCFF384}"/>
          </ac:spMkLst>
        </pc:spChg>
        <pc:picChg chg="del">
          <ac:chgData name="Elisabeth Jones" userId="S::e.jones@springwood.hants.sch.uk::d871a531-438d-4e91-81ec-befa55583ca5" providerId="AD" clId="Web-{A8C76A3B-E72C-92EF-D91E-0E52470A286E}" dt="2026-03-10T20:23:06.927" v="88"/>
          <ac:picMkLst>
            <pc:docMk/>
            <pc:sldMk cId="3933183632" sldId="258"/>
            <ac:picMk id="6" creationId="{A92471D4-3C82-B0C5-F3AB-A80A0E943DAB}"/>
          </ac:picMkLst>
        </pc:picChg>
      </pc:sldChg>
      <pc:sldChg chg="modSp addAnim delAnim">
        <pc:chgData name="Elisabeth Jones" userId="S::e.jones@springwood.hants.sch.uk::d871a531-438d-4e91-81ec-befa55583ca5" providerId="AD" clId="Web-{A8C76A3B-E72C-92EF-D91E-0E52470A286E}" dt="2026-03-10T20:34:10.221" v="378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A8C76A3B-E72C-92EF-D91E-0E52470A286E}" dt="2026-03-10T20:30:37.782" v="32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Anim delAnim">
        <pc:chgData name="Elisabeth Jones" userId="S::e.jones@springwood.hants.sch.uk::d871a531-438d-4e91-81ec-befa55583ca5" providerId="AD" clId="Web-{A8C76A3B-E72C-92EF-D91E-0E52470A286E}" dt="2026-03-10T20:34:20.112" v="380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A8C76A3B-E72C-92EF-D91E-0E52470A286E}" dt="2026-03-10T20:32:36.736" v="360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del">
        <pc:chgData name="Elisabeth Jones" userId="S::e.jones@springwood.hants.sch.uk::d871a531-438d-4e91-81ec-befa55583ca5" providerId="AD" clId="Web-{A8C76A3B-E72C-92EF-D91E-0E52470A286E}" dt="2026-03-10T20:33:23.127" v="363"/>
        <pc:sldMkLst>
          <pc:docMk/>
          <pc:sldMk cId="4240630820" sldId="286"/>
        </pc:sldMkLst>
      </pc:sldChg>
      <pc:sldChg chg="addSp modSp new addAnim">
        <pc:chgData name="Elisabeth Jones" userId="S::e.jones@springwood.hants.sch.uk::d871a531-438d-4e91-81ec-befa55583ca5" providerId="AD" clId="Web-{A8C76A3B-E72C-92EF-D91E-0E52470A286E}" dt="2026-03-10T20:33:52.408" v="376"/>
        <pc:sldMkLst>
          <pc:docMk/>
          <pc:sldMk cId="3403208870" sldId="287"/>
        </pc:sldMkLst>
        <pc:spChg chg="mod">
          <ac:chgData name="Elisabeth Jones" userId="S::e.jones@springwood.hants.sch.uk::d871a531-438d-4e91-81ec-befa55583ca5" providerId="AD" clId="Web-{A8C76A3B-E72C-92EF-D91E-0E52470A286E}" dt="2026-03-10T20:27:06.667" v="207" actId="20577"/>
          <ac:spMkLst>
            <pc:docMk/>
            <pc:sldMk cId="3403208870" sldId="287"/>
            <ac:spMk id="2" creationId="{3325A5E2-5E71-0B1A-6106-0BC03CE60D59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8:51.653" v="257" actId="1076"/>
          <ac:spMkLst>
            <pc:docMk/>
            <pc:sldMk cId="3403208870" sldId="287"/>
            <ac:spMk id="3" creationId="{AC954C25-5E7C-4712-DBEE-E76113F7720D}"/>
          </ac:spMkLst>
        </pc:spChg>
        <pc:spChg chg="add mod">
          <ac:chgData name="Elisabeth Jones" userId="S::e.jones@springwood.hants.sch.uk::d871a531-438d-4e91-81ec-befa55583ca5" providerId="AD" clId="Web-{A8C76A3B-E72C-92EF-D91E-0E52470A286E}" dt="2026-03-10T20:28:29.528" v="252" actId="14100"/>
          <ac:spMkLst>
            <pc:docMk/>
            <pc:sldMk cId="3403208870" sldId="287"/>
            <ac:spMk id="4" creationId="{4054F750-DC6A-2E50-5ED8-05F780F39D87}"/>
          </ac:spMkLst>
        </pc:spChg>
      </pc:sldChg>
      <pc:sldChg chg="modSp add replId addAnim">
        <pc:chgData name="Elisabeth Jones" userId="S::e.jones@springwood.hants.sch.uk::d871a531-438d-4e91-81ec-befa55583ca5" providerId="AD" clId="Web-{A8C76A3B-E72C-92EF-D91E-0E52470A286E}" dt="2026-03-10T20:33:59.221" v="377"/>
        <pc:sldMkLst>
          <pc:docMk/>
          <pc:sldMk cId="3843238592" sldId="288"/>
        </pc:sldMkLst>
        <pc:spChg chg="mod">
          <ac:chgData name="Elisabeth Jones" userId="S::e.jones@springwood.hants.sch.uk::d871a531-438d-4e91-81ec-befa55583ca5" providerId="AD" clId="Web-{A8C76A3B-E72C-92EF-D91E-0E52470A286E}" dt="2026-03-10T20:28:44.684" v="255" actId="1076"/>
          <ac:spMkLst>
            <pc:docMk/>
            <pc:sldMk cId="3843238592" sldId="288"/>
            <ac:spMk id="2" creationId="{9E0FB27A-349D-94E7-764A-570CDDD621B0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9:19.060" v="266" actId="20577"/>
          <ac:spMkLst>
            <pc:docMk/>
            <pc:sldMk cId="3843238592" sldId="288"/>
            <ac:spMk id="3" creationId="{FFFFA2EE-2522-EF33-80DC-A52EEEF18C51}"/>
          </ac:spMkLst>
        </pc:spChg>
        <pc:spChg chg="mod">
          <ac:chgData name="Elisabeth Jones" userId="S::e.jones@springwood.hants.sch.uk::d871a531-438d-4e91-81ec-befa55583ca5" providerId="AD" clId="Web-{A8C76A3B-E72C-92EF-D91E-0E52470A286E}" dt="2026-03-10T20:29:24.592" v="268" actId="1076"/>
          <ac:spMkLst>
            <pc:docMk/>
            <pc:sldMk cId="3843238592" sldId="288"/>
            <ac:spMk id="4" creationId="{8A15511F-458A-2A5F-BCFF-AEAB1B9A8F42}"/>
          </ac:spMkLst>
        </pc:spChg>
      </pc:sldChg>
      <pc:sldChg chg="modSp add replId addAnim delAnim">
        <pc:chgData name="Elisabeth Jones" userId="S::e.jones@springwood.hants.sch.uk::d871a531-438d-4e91-81ec-befa55583ca5" providerId="AD" clId="Web-{A8C76A3B-E72C-92EF-D91E-0E52470A286E}" dt="2026-03-10T20:34:15.596" v="379"/>
        <pc:sldMkLst>
          <pc:docMk/>
          <pc:sldMk cId="1105680179" sldId="289"/>
        </pc:sldMkLst>
        <pc:spChg chg="mod">
          <ac:chgData name="Elisabeth Jones" userId="S::e.jones@springwood.hants.sch.uk::d871a531-438d-4e91-81ec-befa55583ca5" providerId="AD" clId="Web-{A8C76A3B-E72C-92EF-D91E-0E52470A286E}" dt="2026-03-10T20:32:02.329" v="337" actId="14100"/>
          <ac:spMkLst>
            <pc:docMk/>
            <pc:sldMk cId="1105680179" sldId="289"/>
            <ac:spMk id="3" creationId="{98D52EE3-6570-F9E0-5105-80EF86506C45}"/>
          </ac:spMkLst>
        </pc:spChg>
      </pc:sldChg>
      <pc:sldChg chg="modSp add ord replId addAnim delAnim">
        <pc:chgData name="Elisabeth Jones" userId="S::e.jones@springwood.hants.sch.uk::d871a531-438d-4e91-81ec-befa55583ca5" providerId="AD" clId="Web-{A8C76A3B-E72C-92EF-D91E-0E52470A286E}" dt="2026-03-10T20:34:26.987" v="381"/>
        <pc:sldMkLst>
          <pc:docMk/>
          <pc:sldMk cId="2135903234" sldId="290"/>
        </pc:sldMkLst>
        <pc:spChg chg="mod">
          <ac:chgData name="Elisabeth Jones" userId="S::e.jones@springwood.hants.sch.uk::d871a531-438d-4e91-81ec-befa55583ca5" providerId="AD" clId="Web-{A8C76A3B-E72C-92EF-D91E-0E52470A286E}" dt="2026-03-10T20:33:37.252" v="374" actId="20577"/>
          <ac:spMkLst>
            <pc:docMk/>
            <pc:sldMk cId="2135903234" sldId="290"/>
            <ac:spMk id="3" creationId="{488BB77A-ED04-3AB8-D26E-39DDFC59A3E0}"/>
          </ac:spMkLst>
        </pc:spChg>
      </pc:sldChg>
    </pc:docChg>
  </pc:docChgLst>
  <pc:docChgLst>
    <pc:chgData clId="Web-{A8C76A3B-E72C-92EF-D91E-0E52470A286E}"/>
    <pc:docChg chg="modSld">
      <pc:chgData name="" userId="" providerId="" clId="Web-{A8C76A3B-E72C-92EF-D91E-0E52470A286E}" dt="2026-03-10T20:19:31.174" v="7" actId="20577"/>
      <pc:docMkLst>
        <pc:docMk/>
      </pc:docMkLst>
      <pc:sldChg chg="modSp">
        <pc:chgData name="" userId="" providerId="" clId="Web-{A8C76A3B-E72C-92EF-D91E-0E52470A286E}" dt="2026-03-10T20:19:31.174" v="7" actId="20577"/>
        <pc:sldMkLst>
          <pc:docMk/>
          <pc:sldMk cId="4264571299" sldId="256"/>
        </pc:sldMkLst>
        <pc:spChg chg="mod">
          <ac:chgData name="" userId="" providerId="" clId="Web-{A8C76A3B-E72C-92EF-D91E-0E52470A286E}" dt="2026-03-10T20:19:31.174" v="7" actId="20577"/>
          <ac:spMkLst>
            <pc:docMk/>
            <pc:sldMk cId="4264571299" sldId="256"/>
            <ac:spMk id="2" creationId="{5EAF43B6-E28A-9153-BAC7-03FB8787E8FC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658283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/>
              <a:t>Formality </a:t>
            </a:r>
            <a:endParaRPr lang="en-GB" dirty="0"/>
          </a:p>
        </p:txBody>
      </p:sp>
      <p:pic>
        <p:nvPicPr>
          <p:cNvPr id="4" name="Picture 3" descr="The Formality Scale: How Clothes Rank From Formal To Informal">
            <a:extLst>
              <a:ext uri="{FF2B5EF4-FFF2-40B4-BE49-F238E27FC236}">
                <a16:creationId xmlns:a16="http://schemas.microsoft.com/office/drawing/2014/main" id="{CDDBBBC2-B4E8-5703-7CBC-D0ED767451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684" r="110" b="23575"/>
          <a:stretch>
            <a:fillRect/>
          </a:stretch>
        </p:blipFill>
        <p:spPr>
          <a:xfrm>
            <a:off x="643004" y="1888072"/>
            <a:ext cx="11083447" cy="2334266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093D392A-F183-F9E9-7FBA-DDBA6C3B2408}"/>
              </a:ext>
            </a:extLst>
          </p:cNvPr>
          <p:cNvSpPr/>
          <p:nvPr/>
        </p:nvSpPr>
        <p:spPr>
          <a:xfrm>
            <a:off x="2219269" y="4709365"/>
            <a:ext cx="8540558" cy="109207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Formality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/>
              <a:t>Levels of formality</a:t>
            </a:r>
            <a:endParaRPr lang="en-US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The Formality Scale: How Clothes Rank From Formal To Informal">
            <a:extLst>
              <a:ext uri="{FF2B5EF4-FFF2-40B4-BE49-F238E27FC236}">
                <a16:creationId xmlns:a16="http://schemas.microsoft.com/office/drawing/2014/main" id="{34B13C7E-C494-CF3E-6FD6-1139B2E2C7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684" r="110" b="23575"/>
          <a:stretch>
            <a:fillRect/>
          </a:stretch>
        </p:blipFill>
        <p:spPr>
          <a:xfrm>
            <a:off x="654210" y="2056160"/>
            <a:ext cx="11083447" cy="23342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CB6BDF-D68C-BCB5-CA65-16E689935EDC}"/>
              </a:ext>
            </a:extLst>
          </p:cNvPr>
          <p:cNvSpPr txBox="1"/>
          <p:nvPr/>
        </p:nvSpPr>
        <p:spPr>
          <a:xfrm>
            <a:off x="319122" y="4953581"/>
            <a:ext cx="397625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/>
              <a:t>It is casual with </a:t>
            </a:r>
            <a:r>
              <a:rPr lang="en-US" sz="3600"/>
              <a:t>your friend and family </a:t>
            </a:r>
            <a:endParaRPr lang="en-US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27D19D-08B3-A6C3-185D-6FECE995AAF8}"/>
              </a:ext>
            </a:extLst>
          </p:cNvPr>
          <p:cNvSpPr txBox="1"/>
          <p:nvPr/>
        </p:nvSpPr>
        <p:spPr>
          <a:xfrm>
            <a:off x="7759827" y="4953581"/>
            <a:ext cx="397625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/>
              <a:t>Or is it a meeting </a:t>
            </a:r>
            <a:r>
              <a:rPr lang="en-US" sz="3600"/>
              <a:t>with the King, an important meeting 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2BF3CEF9-28C9-3897-7359-8A0AC5BEB206}"/>
              </a:ext>
            </a:extLst>
          </p:cNvPr>
          <p:cNvSpPr/>
          <p:nvPr/>
        </p:nvSpPr>
        <p:spPr>
          <a:xfrm>
            <a:off x="2196857" y="4507659"/>
            <a:ext cx="8450911" cy="44213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Which word is more formal?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0599" y="1011433"/>
            <a:ext cx="9933201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/>
              <a:t>    Told               or               instructed</a:t>
            </a:r>
            <a:endParaRPr lang="en-US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/>
              <a:t>                 children         or               kids</a:t>
            </a:r>
            <a:endParaRPr lang="en-GB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>
                <a:ea typeface="+mn-lt"/>
                <a:cs typeface="+mn-lt"/>
              </a:rPr>
              <a:t>                    obtain          or               get </a:t>
            </a:r>
            <a:endParaRPr lang="en-GB"/>
          </a:p>
          <a:p>
            <a:pPr marL="0" indent="0">
              <a:buNone/>
            </a:pPr>
            <a:endParaRPr lang="en-GB" sz="36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3600">
                <a:ea typeface="+mn-lt"/>
                <a:cs typeface="+mn-lt"/>
              </a:rPr>
              <a:t>                       get               or              discover</a:t>
            </a:r>
            <a:endParaRPr lang="en-GB"/>
          </a:p>
          <a:p>
            <a:pPr marL="0" indent="0">
              <a:buNone/>
            </a:pPr>
            <a:endParaRPr lang="en-GB" sz="36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3600">
                <a:ea typeface="+mn-lt"/>
                <a:cs typeface="+mn-lt"/>
              </a:rPr>
              <a:t>               broke down       or           failed</a:t>
            </a:r>
            <a:endParaRPr lang="en-GB" sz="36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5A5E2-5E71-0B1A-6106-0BC03CE60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Sometimes it might ask which </a:t>
            </a:r>
            <a:r>
              <a:rPr lang="en-US"/>
              <a:t>sentence is the most formal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54C25-5E7C-4712-DBEE-E76113F772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465" y="213939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 I’m really sorry I can’t come to the meeting.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Sorry, but I can’t make it.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 regret that I am unable to attend the meeting.</a:t>
            </a:r>
            <a:br>
              <a:rPr lang="en-US" dirty="0">
                <a:ea typeface="+mn-lt"/>
                <a:cs typeface="+mn-lt"/>
              </a:rPr>
            </a:br>
            <a:r>
              <a:rPr lang="en-US" dirty="0">
                <a:ea typeface="+mn-lt"/>
                <a:cs typeface="+mn-lt"/>
              </a:rPr>
              <a:t> 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 can’t come to the meeting.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54F750-DC6A-2E50-5ED8-05F780F39D87}"/>
              </a:ext>
            </a:extLst>
          </p:cNvPr>
          <p:cNvSpPr/>
          <p:nvPr/>
        </p:nvSpPr>
        <p:spPr>
          <a:xfrm>
            <a:off x="6736977" y="4460548"/>
            <a:ext cx="5079871" cy="20246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Think back – level of formality. </a:t>
            </a:r>
            <a:endParaRPr lang="en-US" sz="3200" dirty="0"/>
          </a:p>
          <a:p>
            <a:pPr algn="ctr"/>
            <a:r>
              <a:rPr lang="en-US" sz="3200" dirty="0"/>
              <a:t>Is it with </a:t>
            </a:r>
            <a:r>
              <a:rPr lang="en-US" sz="3200"/>
              <a:t>friends</a:t>
            </a:r>
            <a:r>
              <a:rPr lang="en-US" sz="3200" dirty="0"/>
              <a:t> or with the King?</a:t>
            </a:r>
          </a:p>
        </p:txBody>
      </p:sp>
    </p:spTree>
    <p:extLst>
      <p:ext uri="{BB962C8B-B14F-4D97-AF65-F5344CB8AC3E}">
        <p14:creationId xmlns:p14="http://schemas.microsoft.com/office/powerpoint/2010/main" val="340320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F939A-35F2-A36B-4DF8-FDCAD395D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FB27A-349D-94E7-764A-570CDDD62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142" y="185831"/>
            <a:ext cx="11008658" cy="1347974"/>
          </a:xfrm>
        </p:spPr>
        <p:txBody>
          <a:bodyPr/>
          <a:lstStyle/>
          <a:p>
            <a:r>
              <a:rPr lang="en-US" dirty="0"/>
              <a:t>Sometimes it might ask which </a:t>
            </a:r>
            <a:r>
              <a:rPr lang="en-US"/>
              <a:t>sentence is the most formal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FA2EE-2522-EF33-80DC-A52EEEF18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553" y="200491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The experiment didn’t work because we messed up.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experiment failed because an error occurred.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The experiment didn’t work because something went wrong.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experiment went wrong because we messed up.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15511F-458A-2A5F-BCFF-AEAB1B9A8F42}"/>
              </a:ext>
            </a:extLst>
          </p:cNvPr>
          <p:cNvSpPr/>
          <p:nvPr/>
        </p:nvSpPr>
        <p:spPr>
          <a:xfrm>
            <a:off x="2008096" y="5581136"/>
            <a:ext cx="9943223" cy="10834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Think back – level of formality. </a:t>
            </a:r>
            <a:endParaRPr lang="en-US" sz="3200" dirty="0"/>
          </a:p>
          <a:p>
            <a:pPr algn="ctr"/>
            <a:r>
              <a:rPr lang="en-US" sz="3200" dirty="0"/>
              <a:t>Is it with </a:t>
            </a:r>
            <a:r>
              <a:rPr lang="en-US" sz="3200"/>
              <a:t>friends</a:t>
            </a:r>
            <a:r>
              <a:rPr lang="en-US" sz="3200" dirty="0"/>
              <a:t> or with the King?</a:t>
            </a:r>
          </a:p>
        </p:txBody>
      </p:sp>
    </p:spTree>
    <p:extLst>
      <p:ext uri="{BB962C8B-B14F-4D97-AF65-F5344CB8AC3E}">
        <p14:creationId xmlns:p14="http://schemas.microsoft.com/office/powerpoint/2010/main" val="3843238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4405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Which sentence is the most formal?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/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A. Lots of people turned up to the event.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B. A large number of people attended the event.</a:t>
            </a:r>
            <a:br>
              <a:rPr lang="en-US" dirty="0"/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C. Loads of people came to the event.</a:t>
            </a:r>
            <a:br>
              <a:rPr lang="en-US" dirty="0">
                <a:ea typeface="+mn-lt"/>
                <a:cs typeface="+mn-lt"/>
              </a:rPr>
            </a:br>
            <a:endParaRPr lang="en-US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D. Tons of people showed up.</a:t>
            </a:r>
            <a:endParaRPr lang="en-US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774B9-B77C-A40B-747E-2C49512FD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FD692-EBA9-CD92-4C1F-9A4307375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52EE3-6570-F9E0-5105-80EF86506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480924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Which sentence is the most formal?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/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A. We’re going to look into the problem soon.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B. We will investigate the problem shortly.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C. We’ll check the problem later.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D. We’re </a:t>
            </a:r>
            <a:r>
              <a:rPr lang="en-US" dirty="0" err="1">
                <a:ea typeface="+mn-lt"/>
                <a:cs typeface="+mn-lt"/>
              </a:rPr>
              <a:t>gonna</a:t>
            </a:r>
            <a:r>
              <a:rPr lang="en-US" dirty="0">
                <a:ea typeface="+mn-lt"/>
                <a:cs typeface="+mn-lt"/>
              </a:rPr>
              <a:t> sort the problem out.</a:t>
            </a: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68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Rewrite the phrase in </a:t>
            </a:r>
            <a:r>
              <a:rPr lang="en-US">
                <a:ea typeface="+mn-lt"/>
                <a:cs typeface="+mn-lt"/>
              </a:rPr>
              <a:t>bold with a </a:t>
            </a:r>
            <a:r>
              <a:rPr lang="en-US" b="1">
                <a:ea typeface="+mn-lt"/>
                <a:cs typeface="+mn-lt"/>
              </a:rPr>
              <a:t>more formal </a:t>
            </a:r>
            <a:r>
              <a:rPr lang="en-US" b="1" dirty="0">
                <a:ea typeface="+mn-lt"/>
                <a:cs typeface="+mn-lt"/>
              </a:rPr>
              <a:t>phrase</a:t>
            </a:r>
            <a:r>
              <a:rPr lang="en-US" dirty="0">
                <a:ea typeface="+mn-lt"/>
                <a:cs typeface="+mn-lt"/>
              </a:rPr>
              <a:t>.</a:t>
            </a:r>
            <a:endParaRPr lang="en-US" dirty="0"/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The company will </a:t>
            </a:r>
            <a:r>
              <a:rPr lang="en-US" b="1" dirty="0">
                <a:ea typeface="+mn-lt"/>
                <a:cs typeface="+mn-lt"/>
              </a:rPr>
              <a:t>look into</a:t>
            </a:r>
            <a:r>
              <a:rPr lang="en-US" dirty="0">
                <a:ea typeface="+mn-lt"/>
                <a:cs typeface="+mn-lt"/>
              </a:rPr>
              <a:t> the complaint.</a:t>
            </a: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304F9-979A-1226-ED1F-B102218C8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E9E46-1D33-4620-57D6-D7AA22F7C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BB77A-ED04-3AB8-D26E-39DDFC59A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480924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Which sentence is the most formal?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/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A. The project was put off.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B. The project got delayed.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C. The project was postponed.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D. The project was pushed back.</a:t>
            </a:r>
            <a:endParaRPr lang="en-US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90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143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Formality </vt:lpstr>
      <vt:lpstr>Formality </vt:lpstr>
      <vt:lpstr>Which word is more formal?</vt:lpstr>
      <vt:lpstr>Sometimes it might ask which sentence is the most formal </vt:lpstr>
      <vt:lpstr>Sometimes it might ask which sentence is the most formal 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Helen Craven</cp:lastModifiedBy>
  <cp:revision>326</cp:revision>
  <dcterms:created xsi:type="dcterms:W3CDTF">2026-02-13T14:44:34Z</dcterms:created>
  <dcterms:modified xsi:type="dcterms:W3CDTF">2026-03-10T20:34:30Z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