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256" r:id="rId5"/>
    <p:sldId id="257" r:id="rId6"/>
    <p:sldId id="308" r:id="rId7"/>
    <p:sldId id="301" r:id="rId8"/>
    <p:sldId id="302" r:id="rId9"/>
    <p:sldId id="283" r:id="rId10"/>
    <p:sldId id="309" r:id="rId11"/>
    <p:sldId id="310" r:id="rId12"/>
    <p:sldId id="311" r:id="rId13"/>
    <p:sldId id="25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EF26DF3-B5ED-45F7-A475-F71C6599C6F9}" v="17" dt="2026-04-20T14:13:04.475"/>
    <p1510:client id="{E85C7B69-110E-4059-9460-902DC73AD6F1}" v="308" dt="2026-04-20T19:01:58.50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90" y="9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d871a531-438d-4e91-81ec-befa55583ca5" providerId="ADAL" clId="{B9B676CA-4031-44C8-8AA8-8D8C41A72080}"/>
    <pc:docChg chg="undo custSel addSld delSld modSld">
      <pc:chgData name="Elisabeth Jones" userId="d871a531-438d-4e91-81ec-befa55583ca5" providerId="ADAL" clId="{B9B676CA-4031-44C8-8AA8-8D8C41A72080}" dt="2026-04-20T14:14:12.075" v="3947" actId="20577"/>
      <pc:docMkLst>
        <pc:docMk/>
      </pc:docMkLst>
      <pc:sldChg chg="addSp delSp modSp mod">
        <pc:chgData name="Elisabeth Jones" userId="d871a531-438d-4e91-81ec-befa55583ca5" providerId="ADAL" clId="{B9B676CA-4031-44C8-8AA8-8D8C41A72080}" dt="2026-04-14T13:36:25.792" v="2909" actId="14100"/>
        <pc:sldMkLst>
          <pc:docMk/>
          <pc:sldMk cId="4264571299" sldId="256"/>
        </pc:sldMkLst>
        <pc:spChg chg="mod">
          <ac:chgData name="Elisabeth Jones" userId="d871a531-438d-4e91-81ec-befa55583ca5" providerId="ADAL" clId="{B9B676CA-4031-44C8-8AA8-8D8C41A72080}" dt="2026-04-14T13:35:03.759" v="2895" actId="1076"/>
          <ac:spMkLst>
            <pc:docMk/>
            <pc:sldMk cId="4264571299" sldId="256"/>
            <ac:spMk id="2" creationId="{5EAF43B6-E28A-9153-BAC7-03FB8787E8FC}"/>
          </ac:spMkLst>
        </pc:spChg>
      </pc:sldChg>
      <pc:sldChg chg="addSp delSp modSp mod modAnim">
        <pc:chgData name="Elisabeth Jones" userId="d871a531-438d-4e91-81ec-befa55583ca5" providerId="ADAL" clId="{B9B676CA-4031-44C8-8AA8-8D8C41A72080}" dt="2026-04-20T14:10:58.285" v="3792"/>
        <pc:sldMkLst>
          <pc:docMk/>
          <pc:sldMk cId="472370712" sldId="257"/>
        </pc:sldMkLst>
        <pc:spChg chg="mod">
          <ac:chgData name="Elisabeth Jones" userId="d871a531-438d-4e91-81ec-befa55583ca5" providerId="ADAL" clId="{B9B676CA-4031-44C8-8AA8-8D8C41A72080}" dt="2026-04-20T14:10:44.992" v="3789" actId="1076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d871a531-438d-4e91-81ec-befa55583ca5" providerId="ADAL" clId="{B9B676CA-4031-44C8-8AA8-8D8C41A72080}" dt="2026-04-14T13:37:11.135" v="2925" actId="27636"/>
          <ac:spMkLst>
            <pc:docMk/>
            <pc:sldMk cId="472370712" sldId="257"/>
            <ac:spMk id="3" creationId="{71486D87-F00C-96AA-C3D1-D83BAEA3D58C}"/>
          </ac:spMkLst>
        </pc:spChg>
        <pc:spChg chg="mod">
          <ac:chgData name="Elisabeth Jones" userId="d871a531-438d-4e91-81ec-befa55583ca5" providerId="ADAL" clId="{B9B676CA-4031-44C8-8AA8-8D8C41A72080}" dt="2026-04-20T14:10:49.584" v="3791" actId="14100"/>
          <ac:spMkLst>
            <pc:docMk/>
            <pc:sldMk cId="472370712" sldId="257"/>
            <ac:spMk id="7" creationId="{57A0074B-0FDE-6371-0D43-BC9CC8B3CA79}"/>
          </ac:spMkLst>
        </pc:spChg>
        <pc:inkChg chg="add">
          <ac:chgData name="Elisabeth Jones" userId="d871a531-438d-4e91-81ec-befa55583ca5" providerId="ADAL" clId="{B9B676CA-4031-44C8-8AA8-8D8C41A72080}" dt="2026-04-14T10:12:41.768" v="35" actId="9405"/>
          <ac:inkMkLst>
            <pc:docMk/>
            <pc:sldMk cId="472370712" sldId="257"/>
            <ac:inkMk id="4" creationId="{934328E1-74F9-C22A-ACBC-7ED486218524}"/>
          </ac:inkMkLst>
        </pc:inkChg>
      </pc:sldChg>
      <pc:sldChg chg="addSp delSp modSp mod modAnim">
        <pc:chgData name="Elisabeth Jones" userId="d871a531-438d-4e91-81ec-befa55583ca5" providerId="ADAL" clId="{B9B676CA-4031-44C8-8AA8-8D8C41A72080}" dt="2026-04-14T13:43:21.949" v="3609" actId="403"/>
        <pc:sldMkLst>
          <pc:docMk/>
          <pc:sldMk cId="3376033298" sldId="283"/>
        </pc:sldMkLst>
        <pc:spChg chg="mod">
          <ac:chgData name="Elisabeth Jones" userId="d871a531-438d-4e91-81ec-befa55583ca5" providerId="ADAL" clId="{B9B676CA-4031-44C8-8AA8-8D8C41A72080}" dt="2026-04-14T13:43:21.949" v="3609" actId="403"/>
          <ac:spMkLst>
            <pc:docMk/>
            <pc:sldMk cId="3376033298" sldId="283"/>
            <ac:spMk id="3" creationId="{8CF16068-23A5-B64E-591D-CF07C3EBDE6E}"/>
          </ac:spMkLst>
        </pc:spChg>
      </pc:sldChg>
      <pc:sldChg chg="addSp delSp modSp new mod">
        <pc:chgData name="Elisabeth Jones" userId="d871a531-438d-4e91-81ec-befa55583ca5" providerId="ADAL" clId="{B9B676CA-4031-44C8-8AA8-8D8C41A72080}" dt="2026-04-20T14:14:12.075" v="3947" actId="20577"/>
        <pc:sldMkLst>
          <pc:docMk/>
          <pc:sldMk cId="3617944017" sldId="301"/>
        </pc:sldMkLst>
        <pc:spChg chg="mod">
          <ac:chgData name="Elisabeth Jones" userId="d871a531-438d-4e91-81ec-befa55583ca5" providerId="ADAL" clId="{B9B676CA-4031-44C8-8AA8-8D8C41A72080}" dt="2026-04-20T14:13:16.769" v="3872" actId="20577"/>
          <ac:spMkLst>
            <pc:docMk/>
            <pc:sldMk cId="3617944017" sldId="301"/>
            <ac:spMk id="2" creationId="{EDA6B8CF-1080-6946-B30D-A672A31DECB9}"/>
          </ac:spMkLst>
        </pc:spChg>
        <pc:spChg chg="add mod">
          <ac:chgData name="Elisabeth Jones" userId="d871a531-438d-4e91-81ec-befa55583ca5" providerId="ADAL" clId="{B9B676CA-4031-44C8-8AA8-8D8C41A72080}" dt="2026-04-20T14:14:12.075" v="3947" actId="20577"/>
          <ac:spMkLst>
            <pc:docMk/>
            <pc:sldMk cId="3617944017" sldId="301"/>
            <ac:spMk id="3" creationId="{2B3EED0B-94AB-6EDD-A724-6C378F7ECC92}"/>
          </ac:spMkLst>
        </pc:spChg>
        <pc:spChg chg="del">
          <ac:chgData name="Elisabeth Jones" userId="d871a531-438d-4e91-81ec-befa55583ca5" providerId="ADAL" clId="{B9B676CA-4031-44C8-8AA8-8D8C41A72080}" dt="2026-04-20T14:13:19.128" v="3873" actId="478"/>
          <ac:spMkLst>
            <pc:docMk/>
            <pc:sldMk cId="3617944017" sldId="301"/>
            <ac:spMk id="6" creationId="{E030FDFA-BE38-77CA-26C5-6A486BF7CBE7}"/>
          </ac:spMkLst>
        </pc:spChg>
      </pc:sldChg>
      <pc:sldChg chg="addSp delSp modSp new mod modAnim">
        <pc:chgData name="Elisabeth Jones" userId="d871a531-438d-4e91-81ec-befa55583ca5" providerId="ADAL" clId="{B9B676CA-4031-44C8-8AA8-8D8C41A72080}" dt="2026-04-14T13:42:09.328" v="3505"/>
        <pc:sldMkLst>
          <pc:docMk/>
          <pc:sldMk cId="252987955" sldId="302"/>
        </pc:sldMkLst>
        <pc:spChg chg="mod">
          <ac:chgData name="Elisabeth Jones" userId="d871a531-438d-4e91-81ec-befa55583ca5" providerId="ADAL" clId="{B9B676CA-4031-44C8-8AA8-8D8C41A72080}" dt="2026-04-14T13:41:26.264" v="3479" actId="1076"/>
          <ac:spMkLst>
            <pc:docMk/>
            <pc:sldMk cId="252987955" sldId="302"/>
            <ac:spMk id="2" creationId="{4AE8045A-5FF3-781C-4EFB-613A20DFCB4A}"/>
          </ac:spMkLst>
        </pc:spChg>
      </pc:sldChg>
      <pc:sldChg chg="addSp modSp mod">
        <pc:chgData name="Elisabeth Jones" userId="d871a531-438d-4e91-81ec-befa55583ca5" providerId="ADAL" clId="{B9B676CA-4031-44C8-8AA8-8D8C41A72080}" dt="2026-04-20T14:13:04.475" v="3845" actId="1076"/>
        <pc:sldMkLst>
          <pc:docMk/>
          <pc:sldMk cId="1337634963" sldId="308"/>
        </pc:sldMkLst>
        <pc:spChg chg="mod">
          <ac:chgData name="Elisabeth Jones" userId="d871a531-438d-4e91-81ec-befa55583ca5" providerId="ADAL" clId="{B9B676CA-4031-44C8-8AA8-8D8C41A72080}" dt="2026-04-20T14:11:05.721" v="3829" actId="20577"/>
          <ac:spMkLst>
            <pc:docMk/>
            <pc:sldMk cId="1337634963" sldId="308"/>
            <ac:spMk id="2" creationId="{900B9002-CEB9-8EA7-9E91-7F9B730D7DA4}"/>
          </ac:spMkLst>
        </pc:spChg>
        <pc:picChg chg="add mod">
          <ac:chgData name="Elisabeth Jones" userId="d871a531-438d-4e91-81ec-befa55583ca5" providerId="ADAL" clId="{B9B676CA-4031-44C8-8AA8-8D8C41A72080}" dt="2026-04-20T14:13:04.475" v="3845" actId="1076"/>
          <ac:picMkLst>
            <pc:docMk/>
            <pc:sldMk cId="1337634963" sldId="308"/>
            <ac:picMk id="3" creationId="{323939F1-E43F-A4FB-03A0-B35BF81F7841}"/>
          </ac:picMkLst>
        </pc:picChg>
        <pc:picChg chg="mod">
          <ac:chgData name="Elisabeth Jones" userId="d871a531-438d-4e91-81ec-befa55583ca5" providerId="ADAL" clId="{B9B676CA-4031-44C8-8AA8-8D8C41A72080}" dt="2026-04-20T14:12:10.478" v="3836" actId="1076"/>
          <ac:picMkLst>
            <pc:docMk/>
            <pc:sldMk cId="1337634963" sldId="308"/>
            <ac:picMk id="1026" creationId="{74236E95-F7B2-FE1A-3106-9C759D245FB8}"/>
          </ac:picMkLst>
        </pc:picChg>
        <pc:picChg chg="add mod">
          <ac:chgData name="Elisabeth Jones" userId="d871a531-438d-4e91-81ec-befa55583ca5" providerId="ADAL" clId="{B9B676CA-4031-44C8-8AA8-8D8C41A72080}" dt="2026-04-20T14:13:03.085" v="3844" actId="1076"/>
          <ac:picMkLst>
            <pc:docMk/>
            <pc:sldMk cId="1337634963" sldId="308"/>
            <ac:picMk id="1028" creationId="{E094A2D5-71E2-A5E6-D1AE-F4091C3DCC9D}"/>
          </ac:picMkLst>
        </pc:picChg>
      </pc:sldChg>
    </pc:docChg>
  </pc:docChgLst>
  <pc:docChgLst>
    <pc:chgData name="Elisabeth Jones" userId="d871a531-438d-4e91-81ec-befa55583ca5" providerId="ADAL" clId="{7D45C4F6-F8BD-4FB2-8BFD-6165C5C1085F}"/>
    <pc:docChg chg="undo custSel addSld delSld modSld sldOrd">
      <pc:chgData name="Elisabeth Jones" userId="d871a531-438d-4e91-81ec-befa55583ca5" providerId="ADAL" clId="{7D45C4F6-F8BD-4FB2-8BFD-6165C5C1085F}" dt="2026-04-20T19:01:58.501" v="2749"/>
      <pc:docMkLst>
        <pc:docMk/>
      </pc:docMkLst>
      <pc:sldChg chg="delSp modSp mod">
        <pc:chgData name="Elisabeth Jones" userId="d871a531-438d-4e91-81ec-befa55583ca5" providerId="ADAL" clId="{7D45C4F6-F8BD-4FB2-8BFD-6165C5C1085F}" dt="2026-04-20T07:10:52.367" v="2152" actId="478"/>
        <pc:sldMkLst>
          <pc:docMk/>
          <pc:sldMk cId="4264571299" sldId="256"/>
        </pc:sldMkLst>
        <pc:spChg chg="mod">
          <ac:chgData name="Elisabeth Jones" userId="d871a531-438d-4e91-81ec-befa55583ca5" providerId="ADAL" clId="{7D45C4F6-F8BD-4FB2-8BFD-6165C5C1085F}" dt="2026-04-20T07:10:50.390" v="2151" actId="20577"/>
          <ac:spMkLst>
            <pc:docMk/>
            <pc:sldMk cId="4264571299" sldId="256"/>
            <ac:spMk id="2" creationId="{5EAF43B6-E28A-9153-BAC7-03FB8787E8FC}"/>
          </ac:spMkLst>
        </pc:spChg>
        <pc:picChg chg="del mod">
          <ac:chgData name="Elisabeth Jones" userId="d871a531-438d-4e91-81ec-befa55583ca5" providerId="ADAL" clId="{7D45C4F6-F8BD-4FB2-8BFD-6165C5C1085F}" dt="2026-04-20T07:10:52.367" v="2152" actId="478"/>
          <ac:picMkLst>
            <pc:docMk/>
            <pc:sldMk cId="4264571299" sldId="256"/>
            <ac:picMk id="6" creationId="{BEE75175-D724-18B4-9EA9-9AAF7C3A9206}"/>
          </ac:picMkLst>
        </pc:picChg>
      </pc:sldChg>
      <pc:sldChg chg="addSp delSp modSp mod modAnim">
        <pc:chgData name="Elisabeth Jones" userId="d871a531-438d-4e91-81ec-befa55583ca5" providerId="ADAL" clId="{7D45C4F6-F8BD-4FB2-8BFD-6165C5C1085F}" dt="2026-04-20T18:36:40.565" v="2456" actId="1076"/>
        <pc:sldMkLst>
          <pc:docMk/>
          <pc:sldMk cId="472370712" sldId="257"/>
        </pc:sldMkLst>
        <pc:spChg chg="mod">
          <ac:chgData name="Elisabeth Jones" userId="d871a531-438d-4e91-81ec-befa55583ca5" providerId="ADAL" clId="{7D45C4F6-F8BD-4FB2-8BFD-6165C5C1085F}" dt="2026-04-20T07:12:32.077" v="2174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d871a531-438d-4e91-81ec-befa55583ca5" providerId="ADAL" clId="{7D45C4F6-F8BD-4FB2-8BFD-6165C5C1085F}" dt="2026-03-22T11:05:44.346" v="202" actId="20577"/>
          <ac:spMkLst>
            <pc:docMk/>
            <pc:sldMk cId="472370712" sldId="257"/>
            <ac:spMk id="3" creationId="{71486D87-F00C-96AA-C3D1-D83BAEA3D58C}"/>
          </ac:spMkLst>
        </pc:spChg>
        <pc:spChg chg="add">
          <ac:chgData name="Elisabeth Jones" userId="d871a531-438d-4e91-81ec-befa55583ca5" providerId="ADAL" clId="{7D45C4F6-F8BD-4FB2-8BFD-6165C5C1085F}" dt="2026-04-20T18:35:11.933" v="2445"/>
          <ac:spMkLst>
            <pc:docMk/>
            <pc:sldMk cId="472370712" sldId="257"/>
            <ac:spMk id="5" creationId="{2F7655F5-550D-49B3-2F70-2B3BE824C9B7}"/>
          </ac:spMkLst>
        </pc:spChg>
        <pc:spChg chg="add mod">
          <ac:chgData name="Elisabeth Jones" userId="d871a531-438d-4e91-81ec-befa55583ca5" providerId="ADAL" clId="{7D45C4F6-F8BD-4FB2-8BFD-6165C5C1085F}" dt="2026-04-20T18:36:34.015" v="2454" actId="1076"/>
          <ac:spMkLst>
            <pc:docMk/>
            <pc:sldMk cId="472370712" sldId="257"/>
            <ac:spMk id="7" creationId="{57A0074B-0FDE-6371-0D43-BC9CC8B3CA79}"/>
          </ac:spMkLst>
        </pc:spChg>
        <pc:picChg chg="add mod">
          <ac:chgData name="Elisabeth Jones" userId="d871a531-438d-4e91-81ec-befa55583ca5" providerId="ADAL" clId="{7D45C4F6-F8BD-4FB2-8BFD-6165C5C1085F}" dt="2026-04-20T18:35:29.261" v="2448" actId="1076"/>
          <ac:picMkLst>
            <pc:docMk/>
            <pc:sldMk cId="472370712" sldId="257"/>
            <ac:picMk id="1028" creationId="{FC8A7DDC-BD77-7944-7DB7-97B49970B3F2}"/>
          </ac:picMkLst>
        </pc:picChg>
        <pc:picChg chg="add mod">
          <ac:chgData name="Elisabeth Jones" userId="d871a531-438d-4e91-81ec-befa55583ca5" providerId="ADAL" clId="{7D45C4F6-F8BD-4FB2-8BFD-6165C5C1085F}" dt="2026-04-20T18:36:40.565" v="2456" actId="1076"/>
          <ac:picMkLst>
            <pc:docMk/>
            <pc:sldMk cId="472370712" sldId="257"/>
            <ac:picMk id="1030" creationId="{DAA1FD5C-3853-4CE5-F1FC-43F00B226497}"/>
          </ac:picMkLst>
        </pc:picChg>
      </pc:sldChg>
      <pc:sldChg chg="delSp modSp mod modAnim">
        <pc:chgData name="Elisabeth Jones" userId="d871a531-438d-4e91-81ec-befa55583ca5" providerId="ADAL" clId="{7D45C4F6-F8BD-4FB2-8BFD-6165C5C1085F}" dt="2026-04-20T19:01:44.500" v="2746"/>
        <pc:sldMkLst>
          <pc:docMk/>
          <pc:sldMk cId="3376033298" sldId="283"/>
        </pc:sldMkLst>
        <pc:spChg chg="mod">
          <ac:chgData name="Elisabeth Jones" userId="d871a531-438d-4e91-81ec-befa55583ca5" providerId="ADAL" clId="{7D45C4F6-F8BD-4FB2-8BFD-6165C5C1085F}" dt="2026-04-20T19:00:52.623" v="2740"/>
          <ac:spMkLst>
            <pc:docMk/>
            <pc:sldMk cId="3376033298" sldId="283"/>
            <ac:spMk id="3" creationId="{8CF16068-23A5-B64E-591D-CF07C3EBDE6E}"/>
          </ac:spMkLst>
        </pc:spChg>
      </pc:sldChg>
      <pc:sldChg chg="addSp delSp modSp mod">
        <pc:chgData name="Elisabeth Jones" userId="d871a531-438d-4e91-81ec-befa55583ca5" providerId="ADAL" clId="{7D45C4F6-F8BD-4FB2-8BFD-6165C5C1085F}" dt="2026-04-20T18:38:32.910" v="2584" actId="122"/>
        <pc:sldMkLst>
          <pc:docMk/>
          <pc:sldMk cId="3617944017" sldId="301"/>
        </pc:sldMkLst>
        <pc:spChg chg="mod">
          <ac:chgData name="Elisabeth Jones" userId="d871a531-438d-4e91-81ec-befa55583ca5" providerId="ADAL" clId="{7D45C4F6-F8BD-4FB2-8BFD-6165C5C1085F}" dt="2026-04-17T15:08:58.224" v="1617" actId="20577"/>
          <ac:spMkLst>
            <pc:docMk/>
            <pc:sldMk cId="3617944017" sldId="301"/>
            <ac:spMk id="2" creationId="{EDA6B8CF-1080-6946-B30D-A672A31DECB9}"/>
          </ac:spMkLst>
        </pc:spChg>
        <pc:spChg chg="mod">
          <ac:chgData name="Elisabeth Jones" userId="d871a531-438d-4e91-81ec-befa55583ca5" providerId="ADAL" clId="{7D45C4F6-F8BD-4FB2-8BFD-6165C5C1085F}" dt="2026-04-20T18:38:32.910" v="2584" actId="122"/>
          <ac:spMkLst>
            <pc:docMk/>
            <pc:sldMk cId="3617944017" sldId="301"/>
            <ac:spMk id="3" creationId="{2B3EED0B-94AB-6EDD-A724-6C378F7ECC92}"/>
          </ac:spMkLst>
        </pc:spChg>
      </pc:sldChg>
      <pc:sldChg chg="addSp delSp modSp mod modAnim">
        <pc:chgData name="Elisabeth Jones" userId="d871a531-438d-4e91-81ec-befa55583ca5" providerId="ADAL" clId="{7D45C4F6-F8BD-4FB2-8BFD-6165C5C1085F}" dt="2026-04-20T18:59:53.227" v="2676" actId="14100"/>
        <pc:sldMkLst>
          <pc:docMk/>
          <pc:sldMk cId="252987955" sldId="302"/>
        </pc:sldMkLst>
        <pc:spChg chg="mod">
          <ac:chgData name="Elisabeth Jones" userId="d871a531-438d-4e91-81ec-befa55583ca5" providerId="ADAL" clId="{7D45C4F6-F8BD-4FB2-8BFD-6165C5C1085F}" dt="2026-04-20T18:38:48.879" v="2658" actId="20577"/>
          <ac:spMkLst>
            <pc:docMk/>
            <pc:sldMk cId="252987955" sldId="302"/>
            <ac:spMk id="2" creationId="{4AE8045A-5FF3-781C-4EFB-613A20DFCB4A}"/>
          </ac:spMkLst>
        </pc:spChg>
        <pc:spChg chg="add mod">
          <ac:chgData name="Elisabeth Jones" userId="d871a531-438d-4e91-81ec-befa55583ca5" providerId="ADAL" clId="{7D45C4F6-F8BD-4FB2-8BFD-6165C5C1085F}" dt="2026-04-20T18:59:53.227" v="2676" actId="14100"/>
          <ac:spMkLst>
            <pc:docMk/>
            <pc:sldMk cId="252987955" sldId="302"/>
            <ac:spMk id="5" creationId="{55E3FCFD-A042-DEBE-1208-2039F2B4C6EF}"/>
          </ac:spMkLst>
        </pc:spChg>
      </pc:sldChg>
      <pc:sldChg chg="modSp add del mod">
        <pc:chgData name="Elisabeth Jones" userId="d871a531-438d-4e91-81ec-befa55583ca5" providerId="ADAL" clId="{7D45C4F6-F8BD-4FB2-8BFD-6165C5C1085F}" dt="2026-04-20T19:00:14.623" v="2734" actId="47"/>
        <pc:sldMkLst>
          <pc:docMk/>
          <pc:sldMk cId="3451508452" sldId="305"/>
        </pc:sldMkLst>
      </pc:sldChg>
      <pc:sldChg chg="modSp add del mod">
        <pc:chgData name="Elisabeth Jones" userId="d871a531-438d-4e91-81ec-befa55583ca5" providerId="ADAL" clId="{7D45C4F6-F8BD-4FB2-8BFD-6165C5C1085F}" dt="2026-04-20T19:00:16.108" v="2735" actId="47"/>
        <pc:sldMkLst>
          <pc:docMk/>
          <pc:sldMk cId="1515642577" sldId="306"/>
        </pc:sldMkLst>
      </pc:sldChg>
      <pc:sldChg chg="modSp add del mod">
        <pc:chgData name="Elisabeth Jones" userId="d871a531-438d-4e91-81ec-befa55583ca5" providerId="ADAL" clId="{7D45C4F6-F8BD-4FB2-8BFD-6165C5C1085F}" dt="2026-04-20T19:00:16.830" v="2736" actId="47"/>
        <pc:sldMkLst>
          <pc:docMk/>
          <pc:sldMk cId="326391508" sldId="307"/>
        </pc:sldMkLst>
      </pc:sldChg>
      <pc:sldChg chg="addSp delSp modSp new mod">
        <pc:chgData name="Elisabeth Jones" userId="d871a531-438d-4e91-81ec-befa55583ca5" providerId="ADAL" clId="{7D45C4F6-F8BD-4FB2-8BFD-6165C5C1085F}" dt="2026-04-20T18:36:59.469" v="2459" actId="1076"/>
        <pc:sldMkLst>
          <pc:docMk/>
          <pc:sldMk cId="1337634963" sldId="308"/>
        </pc:sldMkLst>
        <pc:spChg chg="mod">
          <ac:chgData name="Elisabeth Jones" userId="d871a531-438d-4e91-81ec-befa55583ca5" providerId="ADAL" clId="{7D45C4F6-F8BD-4FB2-8BFD-6165C5C1085F}" dt="2026-04-20T18:36:54.588" v="2457" actId="1076"/>
          <ac:spMkLst>
            <pc:docMk/>
            <pc:sldMk cId="1337634963" sldId="308"/>
            <ac:spMk id="2" creationId="{900B9002-CEB9-8EA7-9E91-7F9B730D7DA4}"/>
          </ac:spMkLst>
        </pc:spChg>
        <pc:spChg chg="del">
          <ac:chgData name="Elisabeth Jones" userId="d871a531-438d-4e91-81ec-befa55583ca5" providerId="ADAL" clId="{7D45C4F6-F8BD-4FB2-8BFD-6165C5C1085F}" dt="2026-04-20T07:12:23.119" v="2154"/>
          <ac:spMkLst>
            <pc:docMk/>
            <pc:sldMk cId="1337634963" sldId="308"/>
            <ac:spMk id="3" creationId="{18747C99-FF69-3FED-B341-12C7C66AB119}"/>
          </ac:spMkLst>
        </pc:spChg>
        <pc:picChg chg="mod">
          <ac:chgData name="Elisabeth Jones" userId="d871a531-438d-4e91-81ec-befa55583ca5" providerId="ADAL" clId="{7D45C4F6-F8BD-4FB2-8BFD-6165C5C1085F}" dt="2026-04-20T18:36:58.039" v="2458" actId="1076"/>
          <ac:picMkLst>
            <pc:docMk/>
            <pc:sldMk cId="1337634963" sldId="308"/>
            <ac:picMk id="3" creationId="{323939F1-E43F-A4FB-03A0-B35BF81F7841}"/>
          </ac:picMkLst>
        </pc:picChg>
        <pc:picChg chg="add mod">
          <ac:chgData name="Elisabeth Jones" userId="d871a531-438d-4e91-81ec-befa55583ca5" providerId="ADAL" clId="{7D45C4F6-F8BD-4FB2-8BFD-6165C5C1085F}" dt="2026-04-20T07:12:23.119" v="2154"/>
          <ac:picMkLst>
            <pc:docMk/>
            <pc:sldMk cId="1337634963" sldId="308"/>
            <ac:picMk id="1026" creationId="{74236E95-F7B2-FE1A-3106-9C759D245FB8}"/>
          </ac:picMkLst>
        </pc:picChg>
        <pc:picChg chg="mod">
          <ac:chgData name="Elisabeth Jones" userId="d871a531-438d-4e91-81ec-befa55583ca5" providerId="ADAL" clId="{7D45C4F6-F8BD-4FB2-8BFD-6165C5C1085F}" dt="2026-04-20T18:36:59.469" v="2459" actId="1076"/>
          <ac:picMkLst>
            <pc:docMk/>
            <pc:sldMk cId="1337634963" sldId="308"/>
            <ac:picMk id="1028" creationId="{E094A2D5-71E2-A5E6-D1AE-F4091C3DCC9D}"/>
          </ac:picMkLst>
        </pc:picChg>
      </pc:sldChg>
      <pc:sldChg chg="modSp add mod modAnim">
        <pc:chgData name="Elisabeth Jones" userId="d871a531-438d-4e91-81ec-befa55583ca5" providerId="ADAL" clId="{7D45C4F6-F8BD-4FB2-8BFD-6165C5C1085F}" dt="2026-04-20T19:01:47.233" v="2747"/>
        <pc:sldMkLst>
          <pc:docMk/>
          <pc:sldMk cId="1660999672" sldId="309"/>
        </pc:sldMkLst>
        <pc:spChg chg="mod">
          <ac:chgData name="Elisabeth Jones" userId="d871a531-438d-4e91-81ec-befa55583ca5" providerId="ADAL" clId="{7D45C4F6-F8BD-4FB2-8BFD-6165C5C1085F}" dt="2026-04-20T19:01:01.775" v="2742"/>
          <ac:spMkLst>
            <pc:docMk/>
            <pc:sldMk cId="1660999672" sldId="309"/>
            <ac:spMk id="3" creationId="{ECC97903-F673-33B8-A1C2-5FCF843C2CF2}"/>
          </ac:spMkLst>
        </pc:spChg>
      </pc:sldChg>
      <pc:sldChg chg="modSp add modAnim">
        <pc:chgData name="Elisabeth Jones" userId="d871a531-438d-4e91-81ec-befa55583ca5" providerId="ADAL" clId="{7D45C4F6-F8BD-4FB2-8BFD-6165C5C1085F}" dt="2026-04-20T19:01:54.957" v="2748"/>
        <pc:sldMkLst>
          <pc:docMk/>
          <pc:sldMk cId="2990566650" sldId="310"/>
        </pc:sldMkLst>
        <pc:spChg chg="mod">
          <ac:chgData name="Elisabeth Jones" userId="d871a531-438d-4e91-81ec-befa55583ca5" providerId="ADAL" clId="{7D45C4F6-F8BD-4FB2-8BFD-6165C5C1085F}" dt="2026-04-20T19:01:19.307" v="2743"/>
          <ac:spMkLst>
            <pc:docMk/>
            <pc:sldMk cId="2990566650" sldId="310"/>
            <ac:spMk id="3" creationId="{558030AB-8A3E-6D54-3ED4-69A31B40C609}"/>
          </ac:spMkLst>
        </pc:spChg>
      </pc:sldChg>
      <pc:sldChg chg="modSp add mod modAnim">
        <pc:chgData name="Elisabeth Jones" userId="d871a531-438d-4e91-81ec-befa55583ca5" providerId="ADAL" clId="{7D45C4F6-F8BD-4FB2-8BFD-6165C5C1085F}" dt="2026-04-20T19:01:58.501" v="2749"/>
        <pc:sldMkLst>
          <pc:docMk/>
          <pc:sldMk cId="3866278756" sldId="311"/>
        </pc:sldMkLst>
        <pc:spChg chg="mod">
          <ac:chgData name="Elisabeth Jones" userId="d871a531-438d-4e91-81ec-befa55583ca5" providerId="ADAL" clId="{7D45C4F6-F8BD-4FB2-8BFD-6165C5C1085F}" dt="2026-04-20T19:01:32.254" v="2745"/>
          <ac:spMkLst>
            <pc:docMk/>
            <pc:sldMk cId="3866278756" sldId="311"/>
            <ac:spMk id="3" creationId="{3863A588-894C-54A9-E4CD-CFD793E4E2F9}"/>
          </ac:spMkLst>
        </pc:spChg>
      </pc:sldChg>
    </pc:docChg>
  </pc:docChgLst>
  <pc:docChgLst>
    <pc:chgData name="Sam Masson" userId="S::s.masson@springwood.hants.sch.uk::9d326e98-a97a-4c66-9b08-dafe1287fef4" providerId="AD" clId="Web-{F6F7B1F1-C3ED-1758-BA58-775E07730724}"/>
    <pc:docChg chg="modSld">
      <pc:chgData name="Sam Masson" userId="S::s.masson@springwood.hants.sch.uk::9d326e98-a97a-4c66-9b08-dafe1287fef4" providerId="AD" clId="Web-{F6F7B1F1-C3ED-1758-BA58-775E07730724}" dt="2026-04-16T09:25:53.830" v="42" actId="20577"/>
      <pc:docMkLst>
        <pc:docMk/>
      </pc:docMkLst>
      <pc:sldChg chg="modSp">
        <pc:chgData name="Sam Masson" userId="S::s.masson@springwood.hants.sch.uk::9d326e98-a97a-4c66-9b08-dafe1287fef4" providerId="AD" clId="Web-{F6F7B1F1-C3ED-1758-BA58-775E07730724}" dt="2026-04-16T09:25:53.830" v="42" actId="20577"/>
        <pc:sldMkLst>
          <pc:docMk/>
          <pc:sldMk cId="252987955" sldId="302"/>
        </pc:sldMkLst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4T10:12:41.76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0 0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2E58FB-9AC6-42A4-B535-6E3E312CFC0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63BB08-7E1B-4E50-BA8C-3EEFED832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901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1358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6696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614A45-27CC-17F4-A774-226BAF9DA3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D3C91CA-5521-67A0-52AB-FA9246264B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D5F94C-4660-7B6A-4A55-4A6F76CC4A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82142A-B82A-9D3F-960A-35990AED8A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0861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2A90E6-8628-BE50-BF9B-EBBC14EB6E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13CD32-B091-D873-F0EE-3619211513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7D42B3-1D9C-B290-52DB-608BA92969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DA0B11-0273-EC34-F2D8-4FA4AD25D6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9831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7AD783-D4A5-FEE0-0307-001FCB4B41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945DB57-9ED1-7DFB-209B-092D44C11E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DA2403-2F69-D8F1-8F9A-5B2554277A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2B0E11-A17F-7C93-F83B-AF11BE65E0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6927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94F49-F761-F762-E1C8-303D4C824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4AF3B7-5171-62D5-407A-D04BC6A040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542CE-1165-7643-E3BA-7115F9790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E2E32-5FA3-7256-17E4-07C54446D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77BAC-3E76-1A30-7188-67D921977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727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3F8B0-2269-7BDA-8FF3-78A92746E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D1BA49-F3A7-E55C-784A-F62627B06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20A9C-B5C9-6B50-3914-CC649D28F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EB6C2-ED2A-A142-DE22-F43961BD4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FB51E-0BD6-24AB-135F-ADAC96E20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216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326D-3803-6D7C-30AB-517C9A25C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C8BFA-D9D9-739F-6A48-CE860A39D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CAEE1E-D533-9539-846D-C30716FF1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14601-AF1B-26E7-3BC6-F35BFE3E5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87535-7E4F-1D3E-BF4D-B3E20A1E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54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25610-9E7E-9CE5-E59D-341DDE5D6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FE2EC-539F-20F1-C6DE-4A30C5DE4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51CD5A-277A-E59A-F035-E432505CE1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D62058-319E-57D6-50F1-868D96F93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63C8C-EC12-D86F-B9F0-66407D11D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61162E-F787-64EA-455D-587656568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9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74A71-65A2-F4AA-1EC5-4741E1BDC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22F13-2437-0A8B-BBD5-85AE5E28C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20BF6A-C0B6-3834-B46F-3062E4E26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C02D63-C039-96CD-2DEE-A415694033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0240B7-9D1E-C960-0AB0-4D4320C82C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B1E0B0-ADAB-9337-750C-493089F2E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DD0AB-5DD7-462A-8BB8-D8EB27F18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4D78FE-2080-D060-3B61-74C01B62F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00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0D830-C5BE-1963-2248-326870DEB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37C5C9-A228-C521-898F-7C5F845D8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1CBAA6-295A-2DFD-1298-04DD9FA4F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6A0910-230E-A111-73A9-2C84924E4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681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1F63B-1A83-000D-DD35-F9CC9339B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C6B464-8CB2-B074-8F22-C5C52BDA0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73AA-6540-BD52-FDEF-140A3338B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3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91C1F-8E36-B871-FDD5-2A9FB4569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14046-A835-FBCC-FA6E-4B74B1674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0D02B6-0DFA-95BF-0254-6D804FE08D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64609-9F17-B973-2D62-2AF2818B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9B18BA-DD2C-CFD8-B8F9-06365BFA5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B17CA7-F7CD-A18D-6378-421BD0B6A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451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7DDC1-D1B4-BA59-7C2F-76B21E482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0B385-69CA-B004-0282-7CF54913DF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15474-FCE3-41FD-B812-993B503FF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297C3-E17A-9155-91D3-8A2C9E603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5AFA6-B2D6-1F77-3ADD-B7D6A7DEE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F98C6-7749-A83A-F381-48BD89677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903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C3872-4770-0AA8-919C-B3FB62A2B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5F741-884D-2217-9632-E271C549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EA468-56D0-1F70-4B73-6936814F5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FB37AC-7C52-99D0-3570-47DA8F7F2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2034F-9F2B-44BB-C51B-1DE36B1E1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441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E3480E-5CCE-6DE5-EC1F-041F558A55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C043D9-E458-9E15-78E9-B671AEEDF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400DD-8755-13A4-99FB-7A88C4F7C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C52EB-E3B2-7323-FDC1-F17F2089A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CF084-B626-30C2-C4F8-CDE61AC60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8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9C4C1A-C66E-A225-5F47-EBD4B3B9D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26099B-3580-4CBE-BF48-F832345CA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7D0E3-884A-278C-3F9E-9B3520FEEE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D1FD87-5CFD-462F-B805-A385E27A3272}" type="datetimeFigureOut">
              <a:rPr lang="en-GB" smtClean="0"/>
              <a:t>20/04/2026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583EB-EF1F-4177-3354-D90252F733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4F4D-5055-EE2C-7905-8A094B80A9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01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F43B6-E28A-9153-BAC7-03FB8787E8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0374" y="1006556"/>
            <a:ext cx="9144000" cy="845421"/>
          </a:xfrm>
        </p:spPr>
        <p:txBody>
          <a:bodyPr>
            <a:normAutofit fontScale="90000"/>
          </a:bodyPr>
          <a:lstStyle/>
          <a:p>
            <a:r>
              <a:rPr lang="en-GB" dirty="0"/>
              <a:t>Hyphenated words </a:t>
            </a:r>
          </a:p>
        </p:txBody>
      </p:sp>
    </p:spTree>
    <p:extLst>
      <p:ext uri="{BB962C8B-B14F-4D97-AF65-F5344CB8AC3E}">
        <p14:creationId xmlns:p14="http://schemas.microsoft.com/office/powerpoint/2010/main" val="426457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01D62-9CF3-454B-FE6E-1E2436A68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521" y="0"/>
            <a:ext cx="10515600" cy="1061423"/>
          </a:xfrm>
        </p:spPr>
        <p:txBody>
          <a:bodyPr>
            <a:normAutofit/>
          </a:bodyPr>
          <a:lstStyle/>
          <a:p>
            <a:r>
              <a:rPr lang="en-GB" u="sng" dirty="0"/>
              <a:t>Hyphens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486D87-F00C-96AA-C3D1-D83BAEA3D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407" y="1349007"/>
            <a:ext cx="11752433" cy="508741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934328E1-74F9-C22A-ACBC-7ED486218524}"/>
                  </a:ext>
                </a:extLst>
              </p14:cNvPr>
              <p14:cNvContentPartPr/>
              <p14:nvPr/>
            </p14:nvContentPartPr>
            <p14:xfrm>
              <a:off x="2754814" y="688675"/>
              <a:ext cx="360" cy="3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934328E1-74F9-C22A-ACBC-7ED486218524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748694" y="682555"/>
                <a:ext cx="12600" cy="12600"/>
              </a:xfrm>
              <a:prstGeom prst="rect">
                <a:avLst/>
              </a:prstGeom>
            </p:spPr>
          </p:pic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57A0074B-0FDE-6371-0D43-BC9CC8B3CA79}"/>
              </a:ext>
            </a:extLst>
          </p:cNvPr>
          <p:cNvSpPr txBox="1"/>
          <p:nvPr/>
        </p:nvSpPr>
        <p:spPr>
          <a:xfrm>
            <a:off x="408521" y="843654"/>
            <a:ext cx="11876593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Hyphens are used to connect words to </a:t>
            </a:r>
            <a:r>
              <a:rPr lang="en-GB" sz="3200" b="1"/>
              <a:t>avoid confusion.  </a:t>
            </a:r>
          </a:p>
          <a:p>
            <a:endParaRPr lang="en-GB" sz="3200" dirty="0"/>
          </a:p>
          <a:p>
            <a:r>
              <a:rPr lang="en-GB" sz="3200" dirty="0"/>
              <a:t>For example: </a:t>
            </a:r>
          </a:p>
          <a:p>
            <a:br>
              <a:rPr lang="en-GB" sz="3200" dirty="0"/>
            </a:br>
            <a:r>
              <a:rPr lang="en-GB" sz="3200" dirty="0"/>
              <a:t>She stared wide eyed. </a:t>
            </a:r>
          </a:p>
          <a:p>
            <a:endParaRPr lang="en-GB" sz="3200" dirty="0"/>
          </a:p>
          <a:p>
            <a:r>
              <a:rPr lang="en-GB" sz="3200" dirty="0"/>
              <a:t>1) In this sentence her eyes are wide apart from each other.</a:t>
            </a:r>
          </a:p>
          <a:p>
            <a:endParaRPr lang="en-GB" sz="3200" dirty="0"/>
          </a:p>
          <a:p>
            <a:r>
              <a:rPr lang="en-GB" sz="3200" dirty="0"/>
              <a:t>She stared wide-eyed. </a:t>
            </a:r>
          </a:p>
          <a:p>
            <a:endParaRPr lang="en-GB" sz="3200" dirty="0"/>
          </a:p>
          <a:p>
            <a:r>
              <a:rPr lang="en-GB" sz="3200" dirty="0"/>
              <a:t>2) In this sentence, her eyes are open wide as it means she is shocked</a:t>
            </a:r>
          </a:p>
        </p:txBody>
      </p:sp>
      <p:pic>
        <p:nvPicPr>
          <p:cNvPr id="1028" name="Picture 4" descr="Ice Age Wallpaper Sid - WallpaperSafari">
            <a:extLst>
              <a:ext uri="{FF2B5EF4-FFF2-40B4-BE49-F238E27FC236}">
                <a16:creationId xmlns:a16="http://schemas.microsoft.com/office/drawing/2014/main" id="{FC8A7DDC-BD77-7944-7DB7-97B49970B3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155" y="1757516"/>
            <a:ext cx="333375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urprised jaw drop staring GIF - Find on GIFER">
            <a:extLst>
              <a:ext uri="{FF2B5EF4-FFF2-40B4-BE49-F238E27FC236}">
                <a16:creationId xmlns:a16="http://schemas.microsoft.com/office/drawing/2014/main" id="{DAA1FD5C-3853-4CE5-F1FC-43F00B2264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5784" y="4305852"/>
            <a:ext cx="2077695" cy="1556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237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B9002-CEB9-8EA7-9E91-7F9B730D7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5013" y="153192"/>
            <a:ext cx="10515600" cy="1325563"/>
          </a:xfrm>
        </p:spPr>
        <p:txBody>
          <a:bodyPr/>
          <a:lstStyle/>
          <a:p>
            <a:r>
              <a:rPr lang="en-GB" dirty="0"/>
              <a:t>Here are some common hyphenated words</a:t>
            </a:r>
          </a:p>
        </p:txBody>
      </p:sp>
      <p:pic>
        <p:nvPicPr>
          <p:cNvPr id="1026" name="Picture 2" descr="Phrased and Hyphenated Words">
            <a:extLst>
              <a:ext uri="{FF2B5EF4-FFF2-40B4-BE49-F238E27FC236}">
                <a16:creationId xmlns:a16="http://schemas.microsoft.com/office/drawing/2014/main" id="{74236E95-F7B2-FE1A-3106-9C759D245FB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90688"/>
            <a:ext cx="5878324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ompound Adjectives Grammar">
            <a:extLst>
              <a:ext uri="{FF2B5EF4-FFF2-40B4-BE49-F238E27FC236}">
                <a16:creationId xmlns:a16="http://schemas.microsoft.com/office/drawing/2014/main" id="{323939F1-E43F-A4FB-03A0-B35BF81F78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91" b="11898"/>
          <a:stretch>
            <a:fillRect/>
          </a:stretch>
        </p:blipFill>
        <p:spPr bwMode="auto">
          <a:xfrm>
            <a:off x="6096000" y="1270764"/>
            <a:ext cx="5878324" cy="232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OI CARTAGENA C1 y C2 INGLÉS: C1 Compound Adjectives (2) | Advanced ...">
            <a:extLst>
              <a:ext uri="{FF2B5EF4-FFF2-40B4-BE49-F238E27FC236}">
                <a16:creationId xmlns:a16="http://schemas.microsoft.com/office/drawing/2014/main" id="{E094A2D5-71E2-A5E6-D1AE-F4091C3DCC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86"/>
          <a:stretch>
            <a:fillRect/>
          </a:stretch>
        </p:blipFill>
        <p:spPr bwMode="auto">
          <a:xfrm>
            <a:off x="6313678" y="4007635"/>
            <a:ext cx="5546161" cy="2537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7634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6B8CF-1080-6946-B30D-A672A31DE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382" y="365125"/>
            <a:ext cx="11104418" cy="1325563"/>
          </a:xfrm>
        </p:spPr>
        <p:txBody>
          <a:bodyPr/>
          <a:lstStyle/>
          <a:p>
            <a:r>
              <a:rPr lang="en-GB" dirty="0"/>
              <a:t>HINT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3EED0B-94AB-6EDD-A724-6C378F7ECC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108" y="1690688"/>
            <a:ext cx="10969783" cy="4351338"/>
          </a:xfrm>
        </p:spPr>
        <p:txBody>
          <a:bodyPr/>
          <a:lstStyle/>
          <a:p>
            <a:pPr marL="0" indent="0">
              <a:buNone/>
            </a:pPr>
            <a:r>
              <a:rPr lang="en-GB" sz="3600" dirty="0"/>
              <a:t>Look for the words where we could get confused – look below, where could the reader be unsure of the meaning?</a:t>
            </a:r>
          </a:p>
          <a:p>
            <a:pPr marL="0" indent="0">
              <a:buNone/>
            </a:pPr>
            <a:endParaRPr lang="en-GB" sz="3600" dirty="0"/>
          </a:p>
          <a:p>
            <a:pPr marL="0" indent="0" algn="ctr">
              <a:buNone/>
            </a:pPr>
            <a:r>
              <a:rPr lang="en-GB" sz="3600" dirty="0"/>
              <a:t>The man eating crocodile was dangerous.</a:t>
            </a:r>
          </a:p>
          <a:p>
            <a:pPr marL="0" indent="0" algn="ctr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79440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8045A-5FF3-781C-4EFB-613A20DFC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265" y="94287"/>
            <a:ext cx="11357631" cy="1325563"/>
          </a:xfrm>
        </p:spPr>
        <p:txBody>
          <a:bodyPr/>
          <a:lstStyle/>
          <a:p>
            <a:r>
              <a:rPr lang="en-GB"/>
              <a:t>Insert a hyphen in the correct place in the sentences below.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5E3FCFD-A042-DEBE-1208-2039F2B4C6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965" y="1419850"/>
            <a:ext cx="11261080" cy="504977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/>
              <a:t>She adopted a well trained puppy.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She gave a long term solution.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They stayed in a five star hotel.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He made a world famous painting.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The teacher gave a thought provoking question.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It was a record breaking performance.</a:t>
            </a:r>
          </a:p>
        </p:txBody>
      </p:sp>
    </p:spTree>
    <p:extLst>
      <p:ext uri="{BB962C8B-B14F-4D97-AF65-F5344CB8AC3E}">
        <p14:creationId xmlns:p14="http://schemas.microsoft.com/office/powerpoint/2010/main" val="252987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067C-45DE-1CDA-1C1B-F4A60CA5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16068-23A5-B64E-591D-CF07C3EBD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513421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b="1"/>
              <a:t>Insert a hyphen in the correct place in the sentence below.</a:t>
            </a:r>
          </a:p>
          <a:p>
            <a:pPr>
              <a:buNone/>
            </a:pPr>
            <a:endParaRPr lang="en-GB"/>
          </a:p>
          <a:p>
            <a:pPr>
              <a:buNone/>
            </a:pPr>
            <a:r>
              <a:rPr lang="en-GB"/>
              <a:t>She is a kind hearted person.</a:t>
            </a:r>
          </a:p>
          <a:p>
            <a:pPr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033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EE0199-727C-D62E-7123-D373EE1E27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3C9E8A-4BD2-A793-FE8B-6859CC0D9B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C97903-F673-33B8-A1C2-5FCF843C2C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513421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b="1"/>
              <a:t>Insert a hyphen in the correct place in the sentence below.</a:t>
            </a:r>
          </a:p>
          <a:p>
            <a:pPr>
              <a:buNone/>
            </a:pPr>
            <a:endParaRPr lang="en-GB"/>
          </a:p>
          <a:p>
            <a:pPr>
              <a:buNone/>
            </a:pPr>
            <a:r>
              <a:rPr lang="en-GB"/>
              <a:t>They went on a once in a lifetime trip.</a:t>
            </a:r>
          </a:p>
          <a:p>
            <a:pPr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999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50046B-660F-0345-FFB5-8A02758D48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5C5774-8DFB-8679-8AA9-A46E49024B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8030AB-8A3E-6D54-3ED4-69A31B40C6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513421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b="1"/>
              <a:t>Insert a hyphen in the correct place in the sentence below.</a:t>
            </a:r>
          </a:p>
          <a:p>
            <a:pPr>
              <a:buNone/>
            </a:pPr>
            <a:endParaRPr lang="en-GB"/>
          </a:p>
          <a:p>
            <a:pPr>
              <a:buNone/>
            </a:pPr>
            <a:r>
              <a:rPr lang="en-GB"/>
              <a:t>They saw a deep sea creature.</a:t>
            </a:r>
          </a:p>
          <a:p>
            <a:pPr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566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9595BE-A56A-2FE2-2900-E108D3BED1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0245A-2E60-3BB9-42DA-D15A384E2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63A588-894C-54A9-E4CD-CFD793E4E2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513421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b="1"/>
              <a:t>Insert a hyphen in the correct place in the sentence below.</a:t>
            </a:r>
          </a:p>
          <a:p>
            <a:pPr>
              <a:buNone/>
            </a:pPr>
            <a:endParaRPr lang="en-GB"/>
          </a:p>
          <a:p>
            <a:pPr>
              <a:buNone/>
            </a:pPr>
            <a:r>
              <a:rPr lang="en-GB"/>
              <a:t>It was a never ending story.</a:t>
            </a:r>
          </a:p>
          <a:p>
            <a:pPr>
              <a:buNone/>
            </a:pPr>
            <a:endParaRPr lang="en-GB"/>
          </a:p>
          <a:p>
            <a:pPr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278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1B6B0-B58C-0A51-AA71-091E3912A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Independent 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9745D-6256-BB49-5F15-9213FC353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Stick the sheet in </a:t>
            </a:r>
          </a:p>
          <a:p>
            <a:r>
              <a:rPr lang="en-GB"/>
              <a:t>Complete it </a:t>
            </a:r>
          </a:p>
          <a:p>
            <a:r>
              <a:rPr lang="en-GB"/>
              <a:t>Get it marked </a:t>
            </a:r>
          </a:p>
          <a:p>
            <a:r>
              <a:rPr lang="en-GB"/>
              <a:t>Move onto practise SATS questions </a:t>
            </a:r>
          </a:p>
        </p:txBody>
      </p:sp>
    </p:spTree>
    <p:extLst>
      <p:ext uri="{BB962C8B-B14F-4D97-AF65-F5344CB8AC3E}">
        <p14:creationId xmlns:p14="http://schemas.microsoft.com/office/powerpoint/2010/main" val="6078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77B508C-1A9D-49CC-819C-53F090502E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52596A2-91F6-4066-AA97-F0C55ABA9CCB}">
  <ds:schemaRefs>
    <ds:schemaRef ds:uri="http://schemas.microsoft.com/office/2006/documentManagement/types"/>
    <ds:schemaRef ds:uri="http://purl.org/dc/dcmitype/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6ff4603a-398c-4165-b1da-8c08ff1d4042"/>
    <ds:schemaRef ds:uri="50a9a6e3-a2d9-47de-873a-7678799a3568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30ADD7CB-2443-4B1B-8E89-F7896E686063}">
  <ds:schemaRefs>
    <ds:schemaRef ds:uri="50a9a6e3-a2d9-47de-873a-7678799a3568"/>
    <ds:schemaRef ds:uri="6ff4603a-398c-4165-b1da-8c08ff1d404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1025</TotalTime>
  <Words>254</Words>
  <Application>Microsoft Office PowerPoint</Application>
  <PresentationFormat>Widescreen</PresentationFormat>
  <Paragraphs>56</Paragraphs>
  <Slides>10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Office Theme</vt:lpstr>
      <vt:lpstr>Hyphenated words </vt:lpstr>
      <vt:lpstr>Hyphens </vt:lpstr>
      <vt:lpstr>Here are some common hyphenated words</vt:lpstr>
      <vt:lpstr>HINT </vt:lpstr>
      <vt:lpstr>Insert a hyphen in the correct place in the sentences below.</vt:lpstr>
      <vt:lpstr>Questions</vt:lpstr>
      <vt:lpstr>Questions</vt:lpstr>
      <vt:lpstr>Questions</vt:lpstr>
      <vt:lpstr>Questions</vt:lpstr>
      <vt:lpstr>Independent task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1</cp:revision>
  <dcterms:created xsi:type="dcterms:W3CDTF">2026-02-13T14:44:34Z</dcterms:created>
  <dcterms:modified xsi:type="dcterms:W3CDTF">2026-04-21T06:50:09Z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