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7" r:id="rId7"/>
    <p:sldId id="258" r:id="rId8"/>
    <p:sldId id="288" r:id="rId9"/>
    <p:sldId id="289" r:id="rId10"/>
    <p:sldId id="283" r:id="rId11"/>
    <p:sldId id="290" r:id="rId12"/>
    <p:sldId id="284" r:id="rId13"/>
    <p:sldId id="286" r:id="rId14"/>
    <p:sldId id="25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6F9A54-6B4B-4F29-88CB-0D4FEC5D9FE3}" v="396" dt="2026-03-14T20:13:48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804" autoAdjust="0"/>
  </p:normalViewPr>
  <p:slideViewPr>
    <p:cSldViewPr snapToGrid="0">
      <p:cViewPr varScale="1">
        <p:scale>
          <a:sx n="74" d="100"/>
          <a:sy n="74" d="100"/>
        </p:scale>
        <p:origin x="10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Elisabeth Jones" userId="d871a531-438d-4e91-81ec-befa55583ca5" providerId="ADAL" clId="{7D45C4F6-F8BD-4FB2-8BFD-6165C5C1085F}"/>
    <pc:docChg chg="undo custSel addSld modSld">
      <pc:chgData name="Elisabeth Jones" userId="d871a531-438d-4e91-81ec-befa55583ca5" providerId="ADAL" clId="{7D45C4F6-F8BD-4FB2-8BFD-6165C5C1085F}" dt="2026-03-14T20:13:48.219" v="1150"/>
      <pc:docMkLst>
        <pc:docMk/>
      </pc:docMkLst>
      <pc:sldChg chg="addSp delSp modSp mod">
        <pc:chgData name="Elisabeth Jones" userId="d871a531-438d-4e91-81ec-befa55583ca5" providerId="ADAL" clId="{7D45C4F6-F8BD-4FB2-8BFD-6165C5C1085F}" dt="2026-03-14T19:44:42.234" v="40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14T19:44:42.234" v="40" actId="20577"/>
          <ac:spMkLst>
            <pc:docMk/>
            <pc:sldMk cId="4264571299" sldId="256"/>
            <ac:spMk id="2" creationId="{5EAF43B6-E28A-9153-BAC7-03FB8787E8FC}"/>
          </ac:spMkLst>
        </pc:spChg>
        <pc:spChg chg="add">
          <ac:chgData name="Elisabeth Jones" userId="d871a531-438d-4e91-81ec-befa55583ca5" providerId="ADAL" clId="{7D45C4F6-F8BD-4FB2-8BFD-6165C5C1085F}" dt="2026-03-14T19:44:02.645" v="17"/>
          <ac:spMkLst>
            <pc:docMk/>
            <pc:sldMk cId="4264571299" sldId="256"/>
            <ac:spMk id="4" creationId="{4243439B-A8DC-0C78-FDC1-66A3118CB624}"/>
          </ac:spMkLst>
        </pc:spChg>
        <pc:picChg chg="del">
          <ac:chgData name="Elisabeth Jones" userId="d871a531-438d-4e91-81ec-befa55583ca5" providerId="ADAL" clId="{7D45C4F6-F8BD-4FB2-8BFD-6165C5C1085F}" dt="2026-03-14T19:43:14.472" v="16" actId="478"/>
          <ac:picMkLst>
            <pc:docMk/>
            <pc:sldMk cId="4264571299" sldId="256"/>
            <ac:picMk id="3" creationId="{DA45BE5F-632D-FE71-E61F-DBD0622AF921}"/>
          </ac:picMkLst>
        </pc:picChg>
        <pc:picChg chg="add mod">
          <ac:chgData name="Elisabeth Jones" userId="d871a531-438d-4e91-81ec-befa55583ca5" providerId="ADAL" clId="{7D45C4F6-F8BD-4FB2-8BFD-6165C5C1085F}" dt="2026-03-14T19:44:35.328" v="23" actId="1076"/>
          <ac:picMkLst>
            <pc:docMk/>
            <pc:sldMk cId="4264571299" sldId="256"/>
            <ac:picMk id="6" creationId="{D8BCDDA6-BBEA-6270-D3CF-44C1DC96976E}"/>
          </ac:picMkLst>
        </pc:picChg>
      </pc:sldChg>
      <pc:sldChg chg="delSp modSp mod modAnim">
        <pc:chgData name="Elisabeth Jones" userId="d871a531-438d-4e91-81ec-befa55583ca5" providerId="ADAL" clId="{7D45C4F6-F8BD-4FB2-8BFD-6165C5C1085F}" dt="2026-03-14T20:09:46.738" v="988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14T19:45:21.426" v="50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14T20:07:27.886" v="936" actId="20577"/>
          <ac:spMkLst>
            <pc:docMk/>
            <pc:sldMk cId="472370712" sldId="257"/>
            <ac:spMk id="3" creationId="{71486D87-F00C-96AA-C3D1-D83BAEA3D58C}"/>
          </ac:spMkLst>
        </pc:spChg>
        <pc:picChg chg="del">
          <ac:chgData name="Elisabeth Jones" userId="d871a531-438d-4e91-81ec-befa55583ca5" providerId="ADAL" clId="{7D45C4F6-F8BD-4FB2-8BFD-6165C5C1085F}" dt="2026-03-14T19:45:26.380" v="52" actId="478"/>
          <ac:picMkLst>
            <pc:docMk/>
            <pc:sldMk cId="472370712" sldId="257"/>
            <ac:picMk id="4" creationId="{71E799A1-CFDE-499F-83A3-AE4F9F7E29B6}"/>
          </ac:picMkLst>
        </pc:picChg>
        <pc:picChg chg="del">
          <ac:chgData name="Elisabeth Jones" userId="d871a531-438d-4e91-81ec-befa55583ca5" providerId="ADAL" clId="{7D45C4F6-F8BD-4FB2-8BFD-6165C5C1085F}" dt="2026-03-14T19:45:23.663" v="51" actId="478"/>
          <ac:picMkLst>
            <pc:docMk/>
            <pc:sldMk cId="472370712" sldId="257"/>
            <ac:picMk id="6" creationId="{7B4800DF-CDB2-0D5E-AB08-477E63D97728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3-14T20:09:52.750" v="990"/>
        <pc:sldMkLst>
          <pc:docMk/>
          <pc:sldMk cId="3933183632" sldId="258"/>
        </pc:sldMkLst>
        <pc:spChg chg="mod">
          <ac:chgData name="Elisabeth Jones" userId="d871a531-438d-4e91-81ec-befa55583ca5" providerId="ADAL" clId="{7D45C4F6-F8BD-4FB2-8BFD-6165C5C1085F}" dt="2026-03-14T19:58:10.061" v="584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d871a531-438d-4e91-81ec-befa55583ca5" providerId="ADAL" clId="{7D45C4F6-F8BD-4FB2-8BFD-6165C5C1085F}" dt="2026-03-14T20:03:43.193" v="613" actId="20577"/>
          <ac:spMkLst>
            <pc:docMk/>
            <pc:sldMk cId="3933183632" sldId="258"/>
            <ac:spMk id="3" creationId="{179DD3AB-7292-7420-EEB3-410CEBCFF384}"/>
          </ac:spMkLst>
        </pc:spChg>
        <pc:picChg chg="add mod">
          <ac:chgData name="Elisabeth Jones" userId="d871a531-438d-4e91-81ec-befa55583ca5" providerId="ADAL" clId="{7D45C4F6-F8BD-4FB2-8BFD-6165C5C1085F}" dt="2026-03-14T19:58:18.378" v="586"/>
          <ac:picMkLst>
            <pc:docMk/>
            <pc:sldMk cId="3933183632" sldId="258"/>
            <ac:picMk id="4" creationId="{E49E1DC5-5CD8-27A0-3778-F54D7A474C68}"/>
          </ac:picMkLst>
        </pc:picChg>
        <pc:picChg chg="del">
          <ac:chgData name="Elisabeth Jones" userId="d871a531-438d-4e91-81ec-befa55583ca5" providerId="ADAL" clId="{7D45C4F6-F8BD-4FB2-8BFD-6165C5C1085F}" dt="2026-03-14T19:58:12.166" v="585" actId="478"/>
          <ac:picMkLst>
            <pc:docMk/>
            <pc:sldMk cId="3933183632" sldId="258"/>
            <ac:picMk id="6" creationId="{A92471D4-3C82-B0C5-F3AB-A80A0E943DAB}"/>
          </ac:picMkLst>
        </pc:picChg>
      </pc:sldChg>
      <pc:sldChg chg="modSp mod modAnim">
        <pc:chgData name="Elisabeth Jones" userId="d871a531-438d-4e91-81ec-befa55583ca5" providerId="ADAL" clId="{7D45C4F6-F8BD-4FB2-8BFD-6165C5C1085F}" dt="2026-03-14T20:11:23.063" v="1067" actId="27636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14T20:11:23.063" v="1067" actId="27636"/>
          <ac:spMkLst>
            <pc:docMk/>
            <pc:sldMk cId="3376033298" sldId="283"/>
            <ac:spMk id="3" creationId="{8CF16068-23A5-B64E-591D-CF07C3EBDE6E}"/>
          </ac:spMkLst>
        </pc:spChg>
      </pc:sldChg>
      <pc:sldChg chg="modSp">
        <pc:chgData name="Elisabeth Jones" userId="d871a531-438d-4e91-81ec-befa55583ca5" providerId="ADAL" clId="{7D45C4F6-F8BD-4FB2-8BFD-6165C5C1085F}" dt="2026-03-14T20:12:48.831" v="1111" actId="20577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14T20:12:48.831" v="1111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">
        <pc:chgData name="Elisabeth Jones" userId="d871a531-438d-4e91-81ec-befa55583ca5" providerId="ADAL" clId="{7D45C4F6-F8BD-4FB2-8BFD-6165C5C1085F}" dt="2026-03-14T20:13:48.219" v="1150"/>
        <pc:sldMkLst>
          <pc:docMk/>
          <pc:sldMk cId="4240630820" sldId="286"/>
        </pc:sldMkLst>
        <pc:spChg chg="mod">
          <ac:chgData name="Elisabeth Jones" userId="d871a531-438d-4e91-81ec-befa55583ca5" providerId="ADAL" clId="{7D45C4F6-F8BD-4FB2-8BFD-6165C5C1085F}" dt="2026-03-14T20:13:48.219" v="1150"/>
          <ac:spMkLst>
            <pc:docMk/>
            <pc:sldMk cId="4240630820" sldId="286"/>
            <ac:spMk id="3" creationId="{52340BC9-223A-4586-7722-EA583E59109B}"/>
          </ac:spMkLst>
        </pc:spChg>
      </pc:sldChg>
      <pc:sldChg chg="addSp modSp new mod modAnim">
        <pc:chgData name="Elisabeth Jones" userId="d871a531-438d-4e91-81ec-befa55583ca5" providerId="ADAL" clId="{7D45C4F6-F8BD-4FB2-8BFD-6165C5C1085F}" dt="2026-03-14T20:09:50.060" v="989"/>
        <pc:sldMkLst>
          <pc:docMk/>
          <pc:sldMk cId="1677940912" sldId="287"/>
        </pc:sldMkLst>
        <pc:spChg chg="mod">
          <ac:chgData name="Elisabeth Jones" userId="d871a531-438d-4e91-81ec-befa55583ca5" providerId="ADAL" clId="{7D45C4F6-F8BD-4FB2-8BFD-6165C5C1085F}" dt="2026-03-14T19:49:37.743" v="477" actId="14100"/>
          <ac:spMkLst>
            <pc:docMk/>
            <pc:sldMk cId="1677940912" sldId="287"/>
            <ac:spMk id="2" creationId="{9F953825-C554-F992-0EB2-76F8D2703782}"/>
          </ac:spMkLst>
        </pc:spChg>
        <pc:spChg chg="mod">
          <ac:chgData name="Elisabeth Jones" userId="d871a531-438d-4e91-81ec-befa55583ca5" providerId="ADAL" clId="{7D45C4F6-F8BD-4FB2-8BFD-6165C5C1085F}" dt="2026-03-14T19:55:20.038" v="529" actId="113"/>
          <ac:spMkLst>
            <pc:docMk/>
            <pc:sldMk cId="1677940912" sldId="287"/>
            <ac:spMk id="3" creationId="{700003CE-6231-D55F-22EF-50D47845E117}"/>
          </ac:spMkLst>
        </pc:spChg>
        <pc:picChg chg="add mod">
          <ac:chgData name="Elisabeth Jones" userId="d871a531-438d-4e91-81ec-befa55583ca5" providerId="ADAL" clId="{7D45C4F6-F8BD-4FB2-8BFD-6165C5C1085F}" dt="2026-03-14T19:54:22.965" v="517" actId="14100"/>
          <ac:picMkLst>
            <pc:docMk/>
            <pc:sldMk cId="1677940912" sldId="287"/>
            <ac:picMk id="5" creationId="{5F92283A-0E6F-5117-4660-D2BDACEE5A75}"/>
          </ac:picMkLst>
        </pc:picChg>
      </pc:sldChg>
      <pc:sldChg chg="delSp modSp add mod modAnim">
        <pc:chgData name="Elisabeth Jones" userId="d871a531-438d-4e91-81ec-befa55583ca5" providerId="ADAL" clId="{7D45C4F6-F8BD-4FB2-8BFD-6165C5C1085F}" dt="2026-03-14T20:09:55.592" v="991"/>
        <pc:sldMkLst>
          <pc:docMk/>
          <pc:sldMk cId="1529418633" sldId="288"/>
        </pc:sldMkLst>
        <pc:spChg chg="mod">
          <ac:chgData name="Elisabeth Jones" userId="d871a531-438d-4e91-81ec-befa55583ca5" providerId="ADAL" clId="{7D45C4F6-F8BD-4FB2-8BFD-6165C5C1085F}" dt="2026-03-14T20:04:05.843" v="617" actId="20577"/>
          <ac:spMkLst>
            <pc:docMk/>
            <pc:sldMk cId="1529418633" sldId="288"/>
            <ac:spMk id="2" creationId="{CBF68448-F63B-B04B-BF82-BF048361D151}"/>
          </ac:spMkLst>
        </pc:spChg>
        <pc:spChg chg="mod">
          <ac:chgData name="Elisabeth Jones" userId="d871a531-438d-4e91-81ec-befa55583ca5" providerId="ADAL" clId="{7D45C4F6-F8BD-4FB2-8BFD-6165C5C1085F}" dt="2026-03-14T20:07:14.480" v="896" actId="113"/>
          <ac:spMkLst>
            <pc:docMk/>
            <pc:sldMk cId="1529418633" sldId="288"/>
            <ac:spMk id="3" creationId="{65C46339-8504-1C15-1A26-35E9BCCD6219}"/>
          </ac:spMkLst>
        </pc:spChg>
        <pc:picChg chg="del">
          <ac:chgData name="Elisabeth Jones" userId="d871a531-438d-4e91-81ec-befa55583ca5" providerId="ADAL" clId="{7D45C4F6-F8BD-4FB2-8BFD-6165C5C1085F}" dt="2026-03-14T20:05:31.435" v="854" actId="478"/>
          <ac:picMkLst>
            <pc:docMk/>
            <pc:sldMk cId="1529418633" sldId="288"/>
            <ac:picMk id="5" creationId="{D4C22906-3CE3-6E8D-228B-B63DC0A11CB8}"/>
          </ac:picMkLst>
        </pc:picChg>
      </pc:sldChg>
      <pc:sldChg chg="delSp modSp add mod modAnim">
        <pc:chgData name="Elisabeth Jones" userId="d871a531-438d-4e91-81ec-befa55583ca5" providerId="ADAL" clId="{7D45C4F6-F8BD-4FB2-8BFD-6165C5C1085F}" dt="2026-03-14T20:09:59.130" v="992"/>
        <pc:sldMkLst>
          <pc:docMk/>
          <pc:sldMk cId="2039577819" sldId="289"/>
        </pc:sldMkLst>
        <pc:spChg chg="mod">
          <ac:chgData name="Elisabeth Jones" userId="d871a531-438d-4e91-81ec-befa55583ca5" providerId="ADAL" clId="{7D45C4F6-F8BD-4FB2-8BFD-6165C5C1085F}" dt="2026-03-14T20:07:48.693" v="967" actId="5793"/>
          <ac:spMkLst>
            <pc:docMk/>
            <pc:sldMk cId="2039577819" sldId="289"/>
            <ac:spMk id="2" creationId="{B25C6E1C-C52C-B84E-63FD-E3E0988AC1AF}"/>
          </ac:spMkLst>
        </pc:spChg>
        <pc:spChg chg="mod">
          <ac:chgData name="Elisabeth Jones" userId="d871a531-438d-4e91-81ec-befa55583ca5" providerId="ADAL" clId="{7D45C4F6-F8BD-4FB2-8BFD-6165C5C1085F}" dt="2026-03-14T20:09:34.462" v="987" actId="14100"/>
          <ac:spMkLst>
            <pc:docMk/>
            <pc:sldMk cId="2039577819" sldId="289"/>
            <ac:spMk id="3" creationId="{C6D20CD0-3133-32A2-E462-D615D981B192}"/>
          </ac:spMkLst>
        </pc:spChg>
        <pc:picChg chg="del">
          <ac:chgData name="Elisabeth Jones" userId="d871a531-438d-4e91-81ec-befa55583ca5" providerId="ADAL" clId="{7D45C4F6-F8BD-4FB2-8BFD-6165C5C1085F}" dt="2026-03-14T20:07:50.950" v="968" actId="478"/>
          <ac:picMkLst>
            <pc:docMk/>
            <pc:sldMk cId="2039577819" sldId="289"/>
            <ac:picMk id="4" creationId="{6229971B-AEED-642A-7BA9-7472184009BD}"/>
          </ac:picMkLst>
        </pc:picChg>
      </pc:sldChg>
      <pc:sldChg chg="modSp add">
        <pc:chgData name="Elisabeth Jones" userId="d871a531-438d-4e91-81ec-befa55583ca5" providerId="ADAL" clId="{7D45C4F6-F8BD-4FB2-8BFD-6165C5C1085F}" dt="2026-03-14T20:11:57.562" v="1071" actId="6549"/>
        <pc:sldMkLst>
          <pc:docMk/>
          <pc:sldMk cId="3146574200" sldId="290"/>
        </pc:sldMkLst>
        <pc:spChg chg="mod">
          <ac:chgData name="Elisabeth Jones" userId="d871a531-438d-4e91-81ec-befa55583ca5" providerId="ADAL" clId="{7D45C4F6-F8BD-4FB2-8BFD-6165C5C1085F}" dt="2026-03-14T20:11:57.562" v="1071" actId="6549"/>
          <ac:spMkLst>
            <pc:docMk/>
            <pc:sldMk cId="3146574200" sldId="290"/>
            <ac:spMk id="3" creationId="{0DEB85FC-1E15-A20B-8CDD-9B937D8B8007}"/>
          </ac:spMkLst>
        </pc:spChg>
      </pc:sld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65828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Dash and dashes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BCDDA6-BBEA-6270-D3CF-44C1DC969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816" y="1943424"/>
            <a:ext cx="4446391" cy="329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dirty="0"/>
              <a:t>Dash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Dashes are used to add extra information like commas and brackets.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HOWEVER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Dashes are SPECIAL! They can be used on their own or in pairs.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53825-C554-F992-0EB2-76F8D2703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3907"/>
          </a:xfrm>
        </p:spPr>
        <p:txBody>
          <a:bodyPr/>
          <a:lstStyle/>
          <a:p>
            <a:r>
              <a:rPr lang="en-GB" dirty="0"/>
              <a:t>Dash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003CE-6231-D55F-22EF-50D47845E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123" y="1229032"/>
            <a:ext cx="10950677" cy="51914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If it is </a:t>
            </a:r>
            <a:r>
              <a:rPr lang="en-GB" b="1" dirty="0"/>
              <a:t>SINGLE </a:t>
            </a:r>
            <a:r>
              <a:rPr lang="en-GB" dirty="0"/>
              <a:t>and asking for </a:t>
            </a:r>
            <a:r>
              <a:rPr lang="en-GB" b="1" dirty="0"/>
              <a:t>ONE</a:t>
            </a:r>
            <a:r>
              <a:rPr lang="en-GB" dirty="0"/>
              <a:t> dash, the extra information will be near the end of the sentence.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TOP TIP – find the main clause first. Remember this makes sense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She had been waiting all day for one thing the bus.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 was only one thing left to do run.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opened the box  it was empty.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92283A-0E6F-5117-4660-D2BDACEE5A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2507" y="2753032"/>
            <a:ext cx="1485835" cy="398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94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Where would the dash go in these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1011433"/>
            <a:ext cx="11121024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There was only one person who knew the answer and it wasn't me!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 finally understood the truth he had been wrong all along.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 was only one problem we were lost.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answer was simple everyone had forgotten the key.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 had finally reached the finish line his greatest achievement.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9E1DC5-5CD8-27A0-3778-F54D7A474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2507" y="2753032"/>
            <a:ext cx="1485835" cy="398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8A7F4-8A39-C281-E337-5039AC840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68448-F63B-B04B-BF82-BF048361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3907"/>
          </a:xfrm>
        </p:spPr>
        <p:txBody>
          <a:bodyPr/>
          <a:lstStyle/>
          <a:p>
            <a:r>
              <a:rPr lang="en-GB" dirty="0"/>
              <a:t>Dashes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6339-8504-1C15-1A26-35E9BCCD6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123" y="1229033"/>
            <a:ext cx="11405419" cy="526384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If it is asking for DASHES, or a PAIR of dashes, the extra information will be in the middle of the sentence like a relative clause.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My dog a golden retriever loves swimming.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teacher Mrs Brown gave us extra homework today.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Amazon rainforest – the largest rainforest in the world is home to millions of species.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TOP TIP </a:t>
            </a:r>
            <a:r>
              <a:rPr lang="en-GB" dirty="0"/>
              <a:t>– we can cover up the extra information and the main clause should make sense.</a:t>
            </a:r>
          </a:p>
        </p:txBody>
      </p:sp>
    </p:spTree>
    <p:extLst>
      <p:ext uri="{BB962C8B-B14F-4D97-AF65-F5344CB8AC3E}">
        <p14:creationId xmlns:p14="http://schemas.microsoft.com/office/powerpoint/2010/main" val="152941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EDE32-1C9F-EABB-D26D-126EAD001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C6E1C-C52C-B84E-63FD-E3E0988AC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Where would the pair of dashes go in these sentences?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20CD0-3133-32A2-E462-D615D981B1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099" y="1414556"/>
            <a:ext cx="11121024" cy="46853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The cheetah the fastest land animal can run at incredible speeds.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The volcano which had been quiet for years suddenly erupted.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Our school football team the current league champions won again yesterday.</a:t>
            </a: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giraffe the tallest land animal can reach leaves high in trees.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957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Insert a pair of dashes into the sentence below. 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/>
              <a:t>My sister who is a doctor works in London.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4FE43-5C80-30F5-050C-8D24E7F94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06838-368B-4DDE-A390-80423288E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B85FC-1E15-A20B-8CDD-9B937D8B8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Insert a pair of dashes into the sentence below. 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/>
              <a:t>The tiger the largest species of cat is a powerful predator.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57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Insert a dash in the sentence below.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GB" dirty="0"/>
              <a:t>She had been practising for months for this moment the final performance.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Insert a dash in the sentence below: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GB" dirty="0"/>
              <a:t>There was only one sound in the forest the hooting of an owl.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412</Words>
  <Application>Microsoft Office PowerPoint</Application>
  <PresentationFormat>Widescreen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Dash and dashes</vt:lpstr>
      <vt:lpstr>Dash</vt:lpstr>
      <vt:lpstr>Dash </vt:lpstr>
      <vt:lpstr>Where would the dash go in these sentences?</vt:lpstr>
      <vt:lpstr>Dashes</vt:lpstr>
      <vt:lpstr>Where would the pair of dashes go in these sentences?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235</cp:revision>
  <dcterms:created xsi:type="dcterms:W3CDTF">2026-02-13T14:44:34Z</dcterms:created>
  <dcterms:modified xsi:type="dcterms:W3CDTF">2026-03-14T20:13:58Z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