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83" r:id="rId8"/>
    <p:sldId id="284" r:id="rId9"/>
    <p:sldId id="285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32BCD2-90ED-F5A9-93CA-150213487F97}" v="249" dt="2026-02-20T11:38:21.505"/>
    <p1510:client id="{D65CDA19-F49E-1DFB-EB9A-350C4A43FAA7}" v="414" dt="2026-02-20T11:10:27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47.224" v="117" actId="20577"/>
          <ac:spMkLst>
            <pc:docMk/>
            <pc:sldMk cId="3933183632" sldId="258"/>
            <ac:spMk id="4" creationId="{B4BCA78A-7F36-5603-3AFF-3E537CCCA9A0}"/>
          </ac:spMkLst>
        </pc:spChg>
      </pc:sldChg>
      <pc:sldChg chg="del">
        <pc:chgData name="Elisabeth Jones" userId="S::e.jones@springwood.hants.sch.uk::d871a531-438d-4e91-81ec-befa55583ca5" providerId="AD" clId="Web-{0E32BCD2-90ED-F5A9-93CA-150213487F97}" dt="2026-02-20T11:29:25.864" v="96"/>
        <pc:sldMkLst>
          <pc:docMk/>
          <pc:sldMk cId="3666278232" sldId="263"/>
        </pc:sldMkLst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  <pc:spChg chg="del">
          <ac:chgData name="Elisabeth Jones" userId="S::e.jones@springwood.hants.sch.uk::d871a531-438d-4e91-81ec-befa55583ca5" providerId="AD" clId="Web-{0E32BCD2-90ED-F5A9-93CA-150213487F97}" dt="2026-02-20T11:31:42.133" v="146"/>
          <ac:spMkLst>
            <pc:docMk/>
            <pc:sldMk cId="3376033298" sldId="283"/>
            <ac:spMk id="4" creationId="{B4BCA78A-7F36-5603-3AFF-3E537CCCA9A0}"/>
          </ac:spMkLst>
        </pc:spChg>
        <pc:spChg chg="add mod">
          <ac:chgData name="Elisabeth Jones" userId="S::e.jones@springwood.hants.sch.uk::d871a531-438d-4e91-81ec-befa55583ca5" providerId="AD" clId="Web-{0E32BCD2-90ED-F5A9-93CA-150213487F97}" dt="2026-02-20T11:31:44.742" v="147" actId="1076"/>
          <ac:spMkLst>
            <pc:docMk/>
            <pc:sldMk cId="3376033298" sldId="283"/>
            <ac:spMk id="6" creationId="{8EDB9092-EE18-0185-B43D-09C6B0067A7F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  <pc:spChg chg="del">
          <ac:chgData name="Elisabeth Jones" userId="S::e.jones@springwood.hants.sch.uk::d871a531-438d-4e91-81ec-befa55583ca5" providerId="AD" clId="Web-{0E32BCD2-90ED-F5A9-93CA-150213487F97}" dt="2026-02-20T11:31:47.836" v="148"/>
          <ac:spMkLst>
            <pc:docMk/>
            <pc:sldMk cId="1870567175" sldId="284"/>
            <ac:spMk id="4" creationId="{F82B65BD-3537-F585-96A8-A3804D3F67DC}"/>
          </ac:spMkLst>
        </pc:spChg>
        <pc:spChg chg="add mod">
          <ac:chgData name="Elisabeth Jones" userId="S::e.jones@springwood.hants.sch.uk::d871a531-438d-4e91-81ec-befa55583ca5" providerId="AD" clId="Web-{0E32BCD2-90ED-F5A9-93CA-150213487F97}" dt="2026-02-20T11:31:53.133" v="150" actId="1076"/>
          <ac:spMkLst>
            <pc:docMk/>
            <pc:sldMk cId="1870567175" sldId="284"/>
            <ac:spMk id="6" creationId="{C0A94481-85C3-ED12-F24E-F3B6ADFC96F7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21.505" v="252"/>
        <pc:sldMkLst>
          <pc:docMk/>
          <pc:sldMk cId="3531244177" sldId="285"/>
        </pc:sldMkLst>
        <pc:spChg chg="mod">
          <ac:chgData name="Elisabeth Jones" userId="S::e.jones@springwood.hants.sch.uk::d871a531-438d-4e91-81ec-befa55583ca5" providerId="AD" clId="Web-{0E32BCD2-90ED-F5A9-93CA-150213487F97}" dt="2026-02-20T11:36:49.371" v="239" actId="20577"/>
          <ac:spMkLst>
            <pc:docMk/>
            <pc:sldMk cId="3531244177" sldId="285"/>
            <ac:spMk id="3" creationId="{FFDC293E-5D6B-F8D4-B6B3-5C1CCA5F4EBE}"/>
          </ac:spMkLst>
        </pc:spChg>
        <pc:spChg chg="del">
          <ac:chgData name="Elisabeth Jones" userId="S::e.jones@springwood.hants.sch.uk::d871a531-438d-4e91-81ec-befa55583ca5" providerId="AD" clId="Web-{0E32BCD2-90ED-F5A9-93CA-150213487F97}" dt="2026-02-20T11:31:57.211" v="151"/>
          <ac:spMkLst>
            <pc:docMk/>
            <pc:sldMk cId="3531244177" sldId="285"/>
            <ac:spMk id="4" creationId="{A815BCC1-DED1-7BCC-8D6A-06B3BFE0484B}"/>
          </ac:spMkLst>
        </pc:spChg>
        <pc:spChg chg="add mod">
          <ac:chgData name="Elisabeth Jones" userId="S::e.jones@springwood.hants.sch.uk::d871a531-438d-4e91-81ec-befa55583ca5" providerId="AD" clId="Web-{0E32BCD2-90ED-F5A9-93CA-150213487F97}" dt="2026-02-20T11:32:00.836" v="153" actId="1076"/>
          <ac:spMkLst>
            <pc:docMk/>
            <pc:sldMk cId="3531244177" sldId="285"/>
            <ac:spMk id="6" creationId="{46194EFE-8024-3CEA-51D6-9B3EB9870DEC}"/>
          </ac:spMkLst>
        </pc:spChg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  <pc:spChg chg="add del mod">
          <ac:chgData name="Elisabeth Jones" userId="S::e.jones@springwood.hants.sch.uk::d871a531-438d-4e91-81ec-befa55583ca5" providerId="AD" clId="Web-{D65CDA19-F49E-1DFB-EB9A-350C4A43FAA7}" dt="2026-02-20T10:55:39.950" v="210"/>
          <ac:spMkLst>
            <pc:docMk/>
            <pc:sldMk cId="472370712" sldId="257"/>
            <ac:spMk id="4" creationId="{D2B7E28B-6A0B-1DB4-7BEF-831F93BD7FE4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  <pc:spChg chg="add mod">
          <ac:chgData name="Elisabeth Jones" userId="S::e.jones@springwood.hants.sch.uk::d871a531-438d-4e91-81ec-befa55583ca5" providerId="AD" clId="Web-{D65CDA19-F49E-1DFB-EB9A-350C4A43FAA7}" dt="2026-02-20T11:06:05.292" v="371" actId="14100"/>
          <ac:spMkLst>
            <pc:docMk/>
            <pc:sldMk cId="3933183632" sldId="258"/>
            <ac:spMk id="4" creationId="{B4BCA78A-7F36-5603-3AFF-3E537CCCA9A0}"/>
          </ac:spMkLst>
        </pc:spChg>
      </pc:sldChg>
      <pc:sldChg chg="del">
        <pc:chgData name="Elisabeth Jones" userId="S::e.jones@springwood.hants.sch.uk::d871a531-438d-4e91-81ec-befa55583ca5" providerId="AD" clId="Web-{D65CDA19-F49E-1DFB-EB9A-350C4A43FAA7}" dt="2026-02-20T10:55:21.261" v="205"/>
        <pc:sldMkLst>
          <pc:docMk/>
          <pc:sldMk cId="2995966010" sldId="260"/>
        </pc:sldMkLst>
      </pc:sldChg>
      <pc:sldChg chg="del">
        <pc:chgData name="Elisabeth Jones" userId="S::e.jones@springwood.hants.sch.uk::d871a531-438d-4e91-81ec-befa55583ca5" providerId="AD" clId="Web-{D65CDA19-F49E-1DFB-EB9A-350C4A43FAA7}" dt="2026-02-20T11:07:31.090" v="372"/>
        <pc:sldMkLst>
          <pc:docMk/>
          <pc:sldMk cId="3439959127" sldId="261"/>
        </pc:sldMkLst>
      </pc:sldChg>
      <pc:sldChg chg="del">
        <pc:chgData name="Elisabeth Jones" userId="S::e.jones@springwood.hants.sch.uk::d871a531-438d-4e91-81ec-befa55583ca5" providerId="AD" clId="Web-{D65CDA19-F49E-1DFB-EB9A-350C4A43FAA7}" dt="2026-02-20T11:07:34.449" v="373"/>
        <pc:sldMkLst>
          <pc:docMk/>
          <pc:sldMk cId="776879577" sldId="262"/>
        </pc:sldMkLst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05.369" v="414"/>
        <pc:sldMkLst>
          <pc:docMk/>
          <pc:sldMk cId="3666278232" sldId="263"/>
        </pc:sldMkLst>
        <pc:spChg chg="mod">
          <ac:chgData name="Elisabeth Jones" userId="S::e.jones@springwood.hants.sch.uk::d871a531-438d-4e91-81ec-befa55583ca5" providerId="AD" clId="Web-{D65CDA19-F49E-1DFB-EB9A-350C4A43FAA7}" dt="2026-02-20T11:02:36.804" v="322" actId="20577"/>
          <ac:spMkLst>
            <pc:docMk/>
            <pc:sldMk cId="3666278232" sldId="263"/>
            <ac:spMk id="3" creationId="{FB94FC10-08B9-B437-EDD5-8BE8CEF2434A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8:06.187" v="389" actId="14100"/>
          <ac:spMkLst>
            <pc:docMk/>
            <pc:sldMk cId="3376033298" sldId="283"/>
            <ac:spMk id="4" creationId="{B4BCA78A-7F36-5603-3AFF-3E537CCCA9A0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8:51.160" v="403" actId="1076"/>
          <ac:spMkLst>
            <pc:docMk/>
            <pc:sldMk cId="1870567175" sldId="284"/>
            <ac:spMk id="4" creationId="{F82B65BD-3537-F585-96A8-A3804D3F67DC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7.136" v="419"/>
        <pc:sldMkLst>
          <pc:docMk/>
          <pc:sldMk cId="3531244177" sldId="285"/>
        </pc:sldMkLst>
        <pc:spChg chg="mod">
          <ac:chgData name="Elisabeth Jones" userId="S::e.jones@springwood.hants.sch.uk::d871a531-438d-4e91-81ec-befa55583ca5" providerId="AD" clId="Web-{D65CDA19-F49E-1DFB-EB9A-350C4A43FAA7}" dt="2026-02-20T11:09:42.070" v="412" actId="20577"/>
          <ac:spMkLst>
            <pc:docMk/>
            <pc:sldMk cId="3531244177" sldId="285"/>
            <ac:spMk id="3" creationId="{FFDC293E-5D6B-F8D4-B6B3-5C1CCA5F4EBE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Determiners</a:t>
            </a:r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Determiners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Determiners introduce nouns.</a:t>
            </a:r>
            <a:endParaRPr lang="en-US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the                 an                     a                                  = articles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one            two         four          </a:t>
            </a:r>
            <a:r>
              <a:rPr lang="en-US"/>
              <a:t>fifty-six               = numerals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some                 lots of                        any                    = quantifiers  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Circle the determiners in each sentence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1011433"/>
            <a:ext cx="11121024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cat slept on the sofa.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A rainbow appeared in the sky.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Many stars twinkled in the sky.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A few leaves fell from the tree.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Three birds sat on the fence.</a:t>
            </a:r>
            <a:endParaRPr lang="en-GB"/>
          </a:p>
          <a:p>
            <a:pPr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Ten pupils answered the question.</a:t>
            </a:r>
            <a:endParaRPr lang="en-GB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A78A-7F36-5603-3AFF-3E537CCCA9A0}"/>
              </a:ext>
            </a:extLst>
          </p:cNvPr>
          <p:cNvSpPr/>
          <p:nvPr/>
        </p:nvSpPr>
        <p:spPr>
          <a:xfrm>
            <a:off x="8428972" y="1391232"/>
            <a:ext cx="3532170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/>
              <a:t>HINT – find the noun and </a:t>
            </a:r>
            <a:r>
              <a:rPr lang="en-US" sz="2400"/>
              <a:t>then look before it</a:t>
            </a:r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Which word is the determiner in this sentence?</a:t>
            </a:r>
          </a:p>
          <a:p>
            <a:pPr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 dirty="0">
                <a:ea typeface="+mn-lt"/>
                <a:cs typeface="+mn-lt"/>
              </a:rPr>
              <a:t> </a:t>
            </a:r>
            <a:r>
              <a:rPr lang="en-US" i="1">
                <a:ea typeface="+mn-lt"/>
                <a:cs typeface="+mn-lt"/>
              </a:rPr>
              <a:t>The children played in the park.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children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B) played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C) </a:t>
            </a:r>
            <a:r>
              <a:rPr lang="en-US">
                <a:ea typeface="+mn-lt"/>
                <a:cs typeface="+mn-lt"/>
              </a:rPr>
              <a:t>The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D) park</a:t>
            </a:r>
            <a:endParaRPr lang="en-US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DB9092-EE18-0185-B43D-09C6B0067A7F}"/>
              </a:ext>
            </a:extLst>
          </p:cNvPr>
          <p:cNvSpPr/>
          <p:nvPr/>
        </p:nvSpPr>
        <p:spPr>
          <a:xfrm>
            <a:off x="8293273" y="4804575"/>
            <a:ext cx="3532170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/>
              <a:t>HINT – find the noun and </a:t>
            </a:r>
            <a:r>
              <a:rPr lang="en-US" sz="2400"/>
              <a:t>then look before it</a:t>
            </a:r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Find two determiners in this sentence: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 i="1">
                <a:ea typeface="+mn-lt"/>
                <a:cs typeface="+mn-lt"/>
              </a:rPr>
              <a:t> Fi</a:t>
            </a:r>
            <a:r>
              <a:rPr lang="en-US" i="1" dirty="0">
                <a:ea typeface="+mn-lt"/>
                <a:cs typeface="+mn-lt"/>
              </a:rPr>
              <a:t>ve kittens drank some milk.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A94481-85C3-ED12-F24E-F3B6ADFC96F7}"/>
              </a:ext>
            </a:extLst>
          </p:cNvPr>
          <p:cNvSpPr/>
          <p:nvPr/>
        </p:nvSpPr>
        <p:spPr>
          <a:xfrm>
            <a:off x="7938369" y="5232547"/>
            <a:ext cx="3532170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/>
              <a:t>HINT – find the noun and </a:t>
            </a:r>
            <a:r>
              <a:rPr lang="en-US" sz="2400"/>
              <a:t>then look before it</a:t>
            </a:r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F0489-D8D4-22E2-B9A9-7F0B5CCF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79283-C581-BAD7-6C40-895A6B3D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C293E-5D6B-F8D4-B6B3-5C1CCA5F4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/>
              <a:t>Choose the correct determiner for each </a:t>
            </a:r>
            <a:r>
              <a:rPr lang="en-US"/>
              <a:t>sentence. </a:t>
            </a:r>
            <a:br>
              <a:rPr lang="en-US" dirty="0"/>
            </a:br>
            <a:endParaRPr lang="en-US" dirty="0"/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I have </a:t>
            </a:r>
            <a:r>
              <a:rPr lang="en-US" b="1">
                <a:ea typeface="+mn-lt"/>
                <a:cs typeface="+mn-lt"/>
              </a:rPr>
              <a:t>(much / many)</a:t>
            </a:r>
            <a:r>
              <a:rPr lang="en-US">
                <a:ea typeface="+mn-lt"/>
                <a:cs typeface="+mn-lt"/>
              </a:rPr>
              <a:t> friends at school.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b="1">
                <a:ea typeface="+mn-lt"/>
                <a:cs typeface="+mn-lt"/>
              </a:rPr>
              <a:t>(A / An) </a:t>
            </a:r>
            <a:r>
              <a:rPr lang="en-US">
                <a:ea typeface="+mn-lt"/>
                <a:cs typeface="+mn-lt"/>
              </a:rPr>
              <a:t>elephant walked through the forest.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>
                <a:ea typeface="+mn-lt"/>
                <a:cs typeface="+mn-lt"/>
              </a:rPr>
              <a:t>(One / Two) </a:t>
            </a:r>
            <a:r>
              <a:rPr lang="en-US">
                <a:ea typeface="+mn-lt"/>
                <a:cs typeface="+mn-lt"/>
              </a:rPr>
              <a:t>cats walked down the street.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194EFE-8024-3CEA-51D6-9B3EB9870DEC}"/>
              </a:ext>
            </a:extLst>
          </p:cNvPr>
          <p:cNvSpPr/>
          <p:nvPr/>
        </p:nvSpPr>
        <p:spPr>
          <a:xfrm>
            <a:off x="8136698" y="5086410"/>
            <a:ext cx="3532170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/>
              <a:t>HINT – find the noun and </a:t>
            </a:r>
            <a:r>
              <a:rPr lang="en-US" sz="2400"/>
              <a:t>then look before it</a:t>
            </a:r>
          </a:p>
        </p:txBody>
      </p:sp>
    </p:spTree>
    <p:extLst>
      <p:ext uri="{BB962C8B-B14F-4D97-AF65-F5344CB8AC3E}">
        <p14:creationId xmlns:p14="http://schemas.microsoft.com/office/powerpoint/2010/main" val="353124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96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Determiners</vt:lpstr>
      <vt:lpstr>Determiners</vt:lpstr>
      <vt:lpstr>Circle the determiners in each sentence 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207</cp:revision>
  <dcterms:created xsi:type="dcterms:W3CDTF">2026-02-13T14:44:34Z</dcterms:created>
  <dcterms:modified xsi:type="dcterms:W3CDTF">2026-02-20T11:38:29Z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