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9"/>
  </p:notesMasterIdLst>
  <p:sldIdLst>
    <p:sldId id="256" r:id="rId5"/>
    <p:sldId id="257" r:id="rId6"/>
    <p:sldId id="288" r:id="rId7"/>
    <p:sldId id="258" r:id="rId8"/>
    <p:sldId id="287" r:id="rId9"/>
    <p:sldId id="286" r:id="rId10"/>
    <p:sldId id="289" r:id="rId11"/>
    <p:sldId id="290" r:id="rId12"/>
    <p:sldId id="291" r:id="rId13"/>
    <p:sldId id="283" r:id="rId14"/>
    <p:sldId id="284" r:id="rId15"/>
    <p:sldId id="285" r:id="rId16"/>
    <p:sldId id="292" r:id="rId17"/>
    <p:sldId id="25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07342DB-8AAA-49E7-BB3A-66FC9B098D8D}" v="399" dt="2026-03-23T19:55:54.8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d871a531-438d-4e91-81ec-befa55583ca5" providerId="ADAL" clId="{7D45C4F6-F8BD-4FB2-8BFD-6165C5C1085F}"/>
    <pc:docChg chg="undo custSel addSld delSld modSld sldOrd">
      <pc:chgData name="Elisabeth Jones" userId="d871a531-438d-4e91-81ec-befa55583ca5" providerId="ADAL" clId="{7D45C4F6-F8BD-4FB2-8BFD-6165C5C1085F}" dt="2026-03-23T19:55:54.895" v="1533"/>
      <pc:docMkLst>
        <pc:docMk/>
      </pc:docMkLst>
      <pc:sldChg chg="modSp mod">
        <pc:chgData name="Elisabeth Jones" userId="d871a531-438d-4e91-81ec-befa55583ca5" providerId="ADAL" clId="{7D45C4F6-F8BD-4FB2-8BFD-6165C5C1085F}" dt="2026-03-22T11:04:55.973" v="14" actId="20577"/>
        <pc:sldMkLst>
          <pc:docMk/>
          <pc:sldMk cId="4264571299" sldId="256"/>
        </pc:sldMkLst>
        <pc:spChg chg="mod">
          <ac:chgData name="Elisabeth Jones" userId="d871a531-438d-4e91-81ec-befa55583ca5" providerId="ADAL" clId="{7D45C4F6-F8BD-4FB2-8BFD-6165C5C1085F}" dt="2026-03-22T11:04:55.973" v="14" actId="20577"/>
          <ac:spMkLst>
            <pc:docMk/>
            <pc:sldMk cId="4264571299" sldId="256"/>
            <ac:spMk id="2" creationId="{5EAF43B6-E28A-9153-BAC7-03FB8787E8FC}"/>
          </ac:spMkLst>
        </pc:spChg>
      </pc:sldChg>
      <pc:sldChg chg="modSp mod modAnim">
        <pc:chgData name="Elisabeth Jones" userId="d871a531-438d-4e91-81ec-befa55583ca5" providerId="ADAL" clId="{7D45C4F6-F8BD-4FB2-8BFD-6165C5C1085F}" dt="2026-03-22T11:05:44.346" v="202" actId="20577"/>
        <pc:sldMkLst>
          <pc:docMk/>
          <pc:sldMk cId="472370712" sldId="257"/>
        </pc:sldMkLst>
        <pc:spChg chg="mod">
          <ac:chgData name="Elisabeth Jones" userId="d871a531-438d-4e91-81ec-befa55583ca5" providerId="ADAL" clId="{7D45C4F6-F8BD-4FB2-8BFD-6165C5C1085F}" dt="2026-03-22T11:05:04.107" v="39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d871a531-438d-4e91-81ec-befa55583ca5" providerId="ADAL" clId="{7D45C4F6-F8BD-4FB2-8BFD-6165C5C1085F}" dt="2026-03-22T11:05:44.346" v="202" actId="20577"/>
          <ac:spMkLst>
            <pc:docMk/>
            <pc:sldMk cId="472370712" sldId="257"/>
            <ac:spMk id="3" creationId="{71486D87-F00C-96AA-C3D1-D83BAEA3D58C}"/>
          </ac:spMkLst>
        </pc:spChg>
      </pc:sldChg>
      <pc:sldChg chg="addSp delSp modSp mod modAnim">
        <pc:chgData name="Elisabeth Jones" userId="d871a531-438d-4e91-81ec-befa55583ca5" providerId="ADAL" clId="{7D45C4F6-F8BD-4FB2-8BFD-6165C5C1085F}" dt="2026-03-23T19:41:31.001" v="1055"/>
        <pc:sldMkLst>
          <pc:docMk/>
          <pc:sldMk cId="3933183632" sldId="258"/>
        </pc:sldMkLst>
        <pc:spChg chg="mod">
          <ac:chgData name="Elisabeth Jones" userId="d871a531-438d-4e91-81ec-befa55583ca5" providerId="ADAL" clId="{7D45C4F6-F8BD-4FB2-8BFD-6165C5C1085F}" dt="2026-03-23T19:25:59.793" v="395" actId="20577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d871a531-438d-4e91-81ec-befa55583ca5" providerId="ADAL" clId="{7D45C4F6-F8BD-4FB2-8BFD-6165C5C1085F}" dt="2026-03-23T19:29:10.719" v="440" actId="1076"/>
          <ac:spMkLst>
            <pc:docMk/>
            <pc:sldMk cId="3933183632" sldId="258"/>
            <ac:spMk id="3" creationId="{179DD3AB-7292-7420-EEB3-410CEBCFF384}"/>
          </ac:spMkLst>
        </pc:spChg>
        <pc:spChg chg="del mod">
          <ac:chgData name="Elisabeth Jones" userId="d871a531-438d-4e91-81ec-befa55583ca5" providerId="ADAL" clId="{7D45C4F6-F8BD-4FB2-8BFD-6165C5C1085F}" dt="2026-03-23T19:28:03.791" v="424" actId="478"/>
          <ac:spMkLst>
            <pc:docMk/>
            <pc:sldMk cId="3933183632" sldId="258"/>
            <ac:spMk id="4" creationId="{B4BCA78A-7F36-5603-3AFF-3E537CCCA9A0}"/>
          </ac:spMkLst>
        </pc:spChg>
        <pc:spChg chg="add">
          <ac:chgData name="Elisabeth Jones" userId="d871a531-438d-4e91-81ec-befa55583ca5" providerId="ADAL" clId="{7D45C4F6-F8BD-4FB2-8BFD-6165C5C1085F}" dt="2026-03-23T19:27:03.737" v="397"/>
          <ac:spMkLst>
            <pc:docMk/>
            <pc:sldMk cId="3933183632" sldId="258"/>
            <ac:spMk id="5" creationId="{7B78B5EA-76AD-636C-6E1F-699EB181DBD6}"/>
          </ac:spMkLst>
        </pc:spChg>
        <pc:spChg chg="add del mod">
          <ac:chgData name="Elisabeth Jones" userId="d871a531-438d-4e91-81ec-befa55583ca5" providerId="ADAL" clId="{7D45C4F6-F8BD-4FB2-8BFD-6165C5C1085F}" dt="2026-03-23T19:27:18.141" v="406" actId="478"/>
          <ac:spMkLst>
            <pc:docMk/>
            <pc:sldMk cId="3933183632" sldId="258"/>
            <ac:spMk id="6" creationId="{865D8106-D152-2B6E-F435-B27DC012A82A}"/>
          </ac:spMkLst>
        </pc:spChg>
      </pc:sldChg>
      <pc:sldChg chg="delSp modSp mod modAnim">
        <pc:chgData name="Elisabeth Jones" userId="d871a531-438d-4e91-81ec-befa55583ca5" providerId="ADAL" clId="{7D45C4F6-F8BD-4FB2-8BFD-6165C5C1085F}" dt="2026-03-23T19:53:13.470" v="1332" actId="478"/>
        <pc:sldMkLst>
          <pc:docMk/>
          <pc:sldMk cId="3376033298" sldId="283"/>
        </pc:sldMkLst>
        <pc:spChg chg="mod">
          <ac:chgData name="Elisabeth Jones" userId="d871a531-438d-4e91-81ec-befa55583ca5" providerId="ADAL" clId="{7D45C4F6-F8BD-4FB2-8BFD-6165C5C1085F}" dt="2026-03-23T19:53:08.920" v="1331" actId="20577"/>
          <ac:spMkLst>
            <pc:docMk/>
            <pc:sldMk cId="3376033298" sldId="283"/>
            <ac:spMk id="3" creationId="{8CF16068-23A5-B64E-591D-CF07C3EBDE6E}"/>
          </ac:spMkLst>
        </pc:spChg>
        <pc:spChg chg="del">
          <ac:chgData name="Elisabeth Jones" userId="d871a531-438d-4e91-81ec-befa55583ca5" providerId="ADAL" clId="{7D45C4F6-F8BD-4FB2-8BFD-6165C5C1085F}" dt="2026-03-23T19:53:13.470" v="1332" actId="478"/>
          <ac:spMkLst>
            <pc:docMk/>
            <pc:sldMk cId="3376033298" sldId="283"/>
            <ac:spMk id="6" creationId="{8EDB9092-EE18-0185-B43D-09C6B0067A7F}"/>
          </ac:spMkLst>
        </pc:spChg>
      </pc:sldChg>
      <pc:sldChg chg="delSp modSp mod modAnim">
        <pc:chgData name="Elisabeth Jones" userId="d871a531-438d-4e91-81ec-befa55583ca5" providerId="ADAL" clId="{7D45C4F6-F8BD-4FB2-8BFD-6165C5C1085F}" dt="2026-03-23T19:54:00.347" v="1408"/>
        <pc:sldMkLst>
          <pc:docMk/>
          <pc:sldMk cId="1870567175" sldId="284"/>
        </pc:sldMkLst>
        <pc:spChg chg="mod">
          <ac:chgData name="Elisabeth Jones" userId="d871a531-438d-4e91-81ec-befa55583ca5" providerId="ADAL" clId="{7D45C4F6-F8BD-4FB2-8BFD-6165C5C1085F}" dt="2026-03-23T19:53:54.812" v="1406" actId="20577"/>
          <ac:spMkLst>
            <pc:docMk/>
            <pc:sldMk cId="1870567175" sldId="284"/>
            <ac:spMk id="3" creationId="{C622BB1D-91A2-C246-88DA-0AE7D9EE9FAF}"/>
          </ac:spMkLst>
        </pc:spChg>
        <pc:spChg chg="del">
          <ac:chgData name="Elisabeth Jones" userId="d871a531-438d-4e91-81ec-befa55583ca5" providerId="ADAL" clId="{7D45C4F6-F8BD-4FB2-8BFD-6165C5C1085F}" dt="2026-03-23T19:53:58.321" v="1407" actId="478"/>
          <ac:spMkLst>
            <pc:docMk/>
            <pc:sldMk cId="1870567175" sldId="284"/>
            <ac:spMk id="6" creationId="{C0A94481-85C3-ED12-F24E-F3B6ADFC96F7}"/>
          </ac:spMkLst>
        </pc:spChg>
      </pc:sldChg>
      <pc:sldChg chg="delSp modSp mod modAnim">
        <pc:chgData name="Elisabeth Jones" userId="d871a531-438d-4e91-81ec-befa55583ca5" providerId="ADAL" clId="{7D45C4F6-F8BD-4FB2-8BFD-6165C5C1085F}" dt="2026-03-23T19:55:00.443" v="1440" actId="5793"/>
        <pc:sldMkLst>
          <pc:docMk/>
          <pc:sldMk cId="3531244177" sldId="285"/>
        </pc:sldMkLst>
        <pc:spChg chg="mod">
          <ac:chgData name="Elisabeth Jones" userId="d871a531-438d-4e91-81ec-befa55583ca5" providerId="ADAL" clId="{7D45C4F6-F8BD-4FB2-8BFD-6165C5C1085F}" dt="2026-03-23T19:55:00.443" v="1440" actId="5793"/>
          <ac:spMkLst>
            <pc:docMk/>
            <pc:sldMk cId="3531244177" sldId="285"/>
            <ac:spMk id="3" creationId="{FFDC293E-5D6B-F8D4-B6B3-5C1CCA5F4EBE}"/>
          </ac:spMkLst>
        </pc:spChg>
        <pc:spChg chg="del">
          <ac:chgData name="Elisabeth Jones" userId="d871a531-438d-4e91-81ec-befa55583ca5" providerId="ADAL" clId="{7D45C4F6-F8BD-4FB2-8BFD-6165C5C1085F}" dt="2026-03-23T19:54:08.149" v="1409" actId="478"/>
          <ac:spMkLst>
            <pc:docMk/>
            <pc:sldMk cId="3531244177" sldId="285"/>
            <ac:spMk id="6" creationId="{46194EFE-8024-3CEA-51D6-9B3EB9870DEC}"/>
          </ac:spMkLst>
        </pc:spChg>
      </pc:sldChg>
      <pc:sldChg chg="addSp delSp modSp new mod ord modAnim">
        <pc:chgData name="Elisabeth Jones" userId="d871a531-438d-4e91-81ec-befa55583ca5" providerId="ADAL" clId="{7D45C4F6-F8BD-4FB2-8BFD-6165C5C1085F}" dt="2026-03-23T19:41:41.158" v="1057"/>
        <pc:sldMkLst>
          <pc:docMk/>
          <pc:sldMk cId="566373557" sldId="286"/>
        </pc:sldMkLst>
        <pc:spChg chg="mod">
          <ac:chgData name="Elisabeth Jones" userId="d871a531-438d-4e91-81ec-befa55583ca5" providerId="ADAL" clId="{7D45C4F6-F8BD-4FB2-8BFD-6165C5C1085F}" dt="2026-03-23T19:35:57.978" v="910" actId="1076"/>
          <ac:spMkLst>
            <pc:docMk/>
            <pc:sldMk cId="566373557" sldId="286"/>
            <ac:spMk id="2" creationId="{2C6BC549-C8DD-B2B4-046F-47EB08BE512A}"/>
          </ac:spMkLst>
        </pc:spChg>
        <pc:spChg chg="mod">
          <ac:chgData name="Elisabeth Jones" userId="d871a531-438d-4e91-81ec-befa55583ca5" providerId="ADAL" clId="{7D45C4F6-F8BD-4FB2-8BFD-6165C5C1085F}" dt="2026-03-23T19:35:53.438" v="909" actId="1076"/>
          <ac:spMkLst>
            <pc:docMk/>
            <pc:sldMk cId="566373557" sldId="286"/>
            <ac:spMk id="3" creationId="{E7A04B12-ED25-93EC-F3A8-68E2AEABFB1D}"/>
          </ac:spMkLst>
        </pc:spChg>
        <pc:picChg chg="add del">
          <ac:chgData name="Elisabeth Jones" userId="d871a531-438d-4e91-81ec-befa55583ca5" providerId="ADAL" clId="{7D45C4F6-F8BD-4FB2-8BFD-6165C5C1085F}" dt="2026-03-23T19:33:52.667" v="897" actId="22"/>
          <ac:picMkLst>
            <pc:docMk/>
            <pc:sldMk cId="566373557" sldId="286"/>
            <ac:picMk id="5" creationId="{B1C9BC56-63B0-AE65-F7BA-5C119C8B6750}"/>
          </ac:picMkLst>
        </pc:picChg>
        <pc:picChg chg="add mod">
          <ac:chgData name="Elisabeth Jones" userId="d871a531-438d-4e91-81ec-befa55583ca5" providerId="ADAL" clId="{7D45C4F6-F8BD-4FB2-8BFD-6165C5C1085F}" dt="2026-03-23T19:35:50.300" v="908" actId="1076"/>
          <ac:picMkLst>
            <pc:docMk/>
            <pc:sldMk cId="566373557" sldId="286"/>
            <ac:picMk id="7" creationId="{1360193B-82E7-4B9B-5E1F-C561FA49CA2E}"/>
          </ac:picMkLst>
        </pc:picChg>
        <pc:picChg chg="add del mod">
          <ac:chgData name="Elisabeth Jones" userId="d871a531-438d-4e91-81ec-befa55583ca5" providerId="ADAL" clId="{7D45C4F6-F8BD-4FB2-8BFD-6165C5C1085F}" dt="2026-03-23T19:33:00.702" v="895" actId="478"/>
          <ac:picMkLst>
            <pc:docMk/>
            <pc:sldMk cId="566373557" sldId="286"/>
            <ac:picMk id="1026" creationId="{A1F0E71A-6A39-38A1-B536-BB8F41817A4F}"/>
          </ac:picMkLst>
        </pc:picChg>
        <pc:picChg chg="add mod">
          <ac:chgData name="Elisabeth Jones" userId="d871a531-438d-4e91-81ec-befa55583ca5" providerId="ADAL" clId="{7D45C4F6-F8BD-4FB2-8BFD-6165C5C1085F}" dt="2026-03-23T19:35:45.654" v="907" actId="14100"/>
          <ac:picMkLst>
            <pc:docMk/>
            <pc:sldMk cId="566373557" sldId="286"/>
            <ac:picMk id="3074" creationId="{4004A72A-44E3-02A3-416E-706DB349F270}"/>
          </ac:picMkLst>
        </pc:picChg>
      </pc:sldChg>
      <pc:sldChg chg="addSp delSp modSp new mod modAnim">
        <pc:chgData name="Elisabeth Jones" userId="d871a531-438d-4e91-81ec-befa55583ca5" providerId="ADAL" clId="{7D45C4F6-F8BD-4FB2-8BFD-6165C5C1085F}" dt="2026-03-23T19:41:35.739" v="1056"/>
        <pc:sldMkLst>
          <pc:docMk/>
          <pc:sldMk cId="1343718463" sldId="287"/>
        </pc:sldMkLst>
        <pc:spChg chg="mod">
          <ac:chgData name="Elisabeth Jones" userId="d871a531-438d-4e91-81ec-befa55583ca5" providerId="ADAL" clId="{7D45C4F6-F8BD-4FB2-8BFD-6165C5C1085F}" dt="2026-03-23T19:29:55.561" v="665" actId="20577"/>
          <ac:spMkLst>
            <pc:docMk/>
            <pc:sldMk cId="1343718463" sldId="287"/>
            <ac:spMk id="2" creationId="{2587E969-409D-AD5B-2E1D-216CAC43F2D2}"/>
          </ac:spMkLst>
        </pc:spChg>
        <pc:spChg chg="del mod">
          <ac:chgData name="Elisabeth Jones" userId="d871a531-438d-4e91-81ec-befa55583ca5" providerId="ADAL" clId="{7D45C4F6-F8BD-4FB2-8BFD-6165C5C1085F}" dt="2026-03-23T19:30:42.781" v="667"/>
          <ac:spMkLst>
            <pc:docMk/>
            <pc:sldMk cId="1343718463" sldId="287"/>
            <ac:spMk id="3" creationId="{FA013024-3FCF-91B6-F2D6-D60DDB120913}"/>
          </ac:spMkLst>
        </pc:spChg>
        <pc:spChg chg="add mod">
          <ac:chgData name="Elisabeth Jones" userId="d871a531-438d-4e91-81ec-befa55583ca5" providerId="ADAL" clId="{7D45C4F6-F8BD-4FB2-8BFD-6165C5C1085F}" dt="2026-03-23T19:31:54.265" v="746" actId="1076"/>
          <ac:spMkLst>
            <pc:docMk/>
            <pc:sldMk cId="1343718463" sldId="287"/>
            <ac:spMk id="4" creationId="{B0EFDBCF-14FE-19A9-8329-6B4BFAB9E1C3}"/>
          </ac:spMkLst>
        </pc:spChg>
      </pc:sldChg>
      <pc:sldChg chg="add modAnim">
        <pc:chgData name="Elisabeth Jones" userId="d871a531-438d-4e91-81ec-befa55583ca5" providerId="ADAL" clId="{7D45C4F6-F8BD-4FB2-8BFD-6165C5C1085F}" dt="2026-03-23T19:41:28.189" v="1054"/>
        <pc:sldMkLst>
          <pc:docMk/>
          <pc:sldMk cId="525736045" sldId="288"/>
        </pc:sldMkLst>
      </pc:sldChg>
      <pc:sldChg chg="addSp delSp modSp add mod ord modAnim">
        <pc:chgData name="Elisabeth Jones" userId="d871a531-438d-4e91-81ec-befa55583ca5" providerId="ADAL" clId="{7D45C4F6-F8BD-4FB2-8BFD-6165C5C1085F}" dt="2026-03-23T19:41:44.021" v="1058"/>
        <pc:sldMkLst>
          <pc:docMk/>
          <pc:sldMk cId="3155128007" sldId="289"/>
        </pc:sldMkLst>
        <pc:spChg chg="mod">
          <ac:chgData name="Elisabeth Jones" userId="d871a531-438d-4e91-81ec-befa55583ca5" providerId="ADAL" clId="{7D45C4F6-F8BD-4FB2-8BFD-6165C5C1085F}" dt="2026-03-23T19:36:16.283" v="933" actId="20577"/>
          <ac:spMkLst>
            <pc:docMk/>
            <pc:sldMk cId="3155128007" sldId="289"/>
            <ac:spMk id="2" creationId="{CC83554B-6FBE-471D-F005-BE0BFC395FE0}"/>
          </ac:spMkLst>
        </pc:spChg>
        <pc:spChg chg="del mod">
          <ac:chgData name="Elisabeth Jones" userId="d871a531-438d-4e91-81ec-befa55583ca5" providerId="ADAL" clId="{7D45C4F6-F8BD-4FB2-8BFD-6165C5C1085F}" dt="2026-03-23T19:37:35.547" v="941"/>
          <ac:spMkLst>
            <pc:docMk/>
            <pc:sldMk cId="3155128007" sldId="289"/>
            <ac:spMk id="3" creationId="{F2188EFF-743F-1464-28B4-3702EDDE56BA}"/>
          </ac:spMkLst>
        </pc:spChg>
        <pc:spChg chg="add mod">
          <ac:chgData name="Elisabeth Jones" userId="d871a531-438d-4e91-81ec-befa55583ca5" providerId="ADAL" clId="{7D45C4F6-F8BD-4FB2-8BFD-6165C5C1085F}" dt="2026-03-23T19:37:29.256" v="938"/>
          <ac:spMkLst>
            <pc:docMk/>
            <pc:sldMk cId="3155128007" sldId="289"/>
            <ac:spMk id="4" creationId="{1CCDA364-EE0E-EFBE-C441-55987F6612EF}"/>
          </ac:spMkLst>
        </pc:spChg>
        <pc:spChg chg="add mod">
          <ac:chgData name="Elisabeth Jones" userId="d871a531-438d-4e91-81ec-befa55583ca5" providerId="ADAL" clId="{7D45C4F6-F8BD-4FB2-8BFD-6165C5C1085F}" dt="2026-03-23T19:38:15.115" v="966" actId="113"/>
          <ac:spMkLst>
            <pc:docMk/>
            <pc:sldMk cId="3155128007" sldId="289"/>
            <ac:spMk id="5" creationId="{1D48BF18-3AB0-C861-2850-6FB0F590583E}"/>
          </ac:spMkLst>
        </pc:spChg>
      </pc:sldChg>
      <pc:sldChg chg="addSp delSp modSp add mod ord modAnim">
        <pc:chgData name="Elisabeth Jones" userId="d871a531-438d-4e91-81ec-befa55583ca5" providerId="ADAL" clId="{7D45C4F6-F8BD-4FB2-8BFD-6165C5C1085F}" dt="2026-03-23T19:41:48.461" v="1059"/>
        <pc:sldMkLst>
          <pc:docMk/>
          <pc:sldMk cId="1847884251" sldId="290"/>
        </pc:sldMkLst>
        <pc:spChg chg="mod">
          <ac:chgData name="Elisabeth Jones" userId="d871a531-438d-4e91-81ec-befa55583ca5" providerId="ADAL" clId="{7D45C4F6-F8BD-4FB2-8BFD-6165C5C1085F}" dt="2026-03-23T19:38:42.589" v="986" actId="20577"/>
          <ac:spMkLst>
            <pc:docMk/>
            <pc:sldMk cId="1847884251" sldId="290"/>
            <ac:spMk id="2" creationId="{5B1A2554-6E51-BD89-17F0-26C8EBB056A7}"/>
          </ac:spMkLst>
        </pc:spChg>
        <pc:spChg chg="add">
          <ac:chgData name="Elisabeth Jones" userId="d871a531-438d-4e91-81ec-befa55583ca5" providerId="ADAL" clId="{7D45C4F6-F8BD-4FB2-8BFD-6165C5C1085F}" dt="2026-03-23T19:40:03.724" v="987"/>
          <ac:spMkLst>
            <pc:docMk/>
            <pc:sldMk cId="1847884251" sldId="290"/>
            <ac:spMk id="3" creationId="{8731C13E-601A-8B02-0E4F-8D89492E657B}"/>
          </ac:spMkLst>
        </pc:spChg>
        <pc:spChg chg="del mod">
          <ac:chgData name="Elisabeth Jones" userId="d871a531-438d-4e91-81ec-befa55583ca5" providerId="ADAL" clId="{7D45C4F6-F8BD-4FB2-8BFD-6165C5C1085F}" dt="2026-03-23T19:40:06.775" v="989"/>
          <ac:spMkLst>
            <pc:docMk/>
            <pc:sldMk cId="1847884251" sldId="290"/>
            <ac:spMk id="4" creationId="{4B58FA0D-B4F7-544A-948B-FD718ABACD03}"/>
          </ac:spMkLst>
        </pc:spChg>
        <pc:spChg chg="add mod">
          <ac:chgData name="Elisabeth Jones" userId="d871a531-438d-4e91-81ec-befa55583ca5" providerId="ADAL" clId="{7D45C4F6-F8BD-4FB2-8BFD-6165C5C1085F}" dt="2026-03-23T19:41:20.540" v="1053" actId="1076"/>
          <ac:spMkLst>
            <pc:docMk/>
            <pc:sldMk cId="1847884251" sldId="290"/>
            <ac:spMk id="5" creationId="{200E98F3-8EC8-DFBD-8D08-CBED32AB44C0}"/>
          </ac:spMkLst>
        </pc:spChg>
      </pc:sldChg>
      <pc:sldChg chg="new del">
        <pc:chgData name="Elisabeth Jones" userId="d871a531-438d-4e91-81ec-befa55583ca5" providerId="ADAL" clId="{7D45C4F6-F8BD-4FB2-8BFD-6165C5C1085F}" dt="2026-03-23T19:38:22.297" v="968" actId="680"/>
        <pc:sldMkLst>
          <pc:docMk/>
          <pc:sldMk cId="2004730108" sldId="290"/>
        </pc:sldMkLst>
      </pc:sldChg>
      <pc:sldChg chg="addSp delSp modSp new mod modAnim">
        <pc:chgData name="Elisabeth Jones" userId="d871a531-438d-4e91-81ec-befa55583ca5" providerId="ADAL" clId="{7D45C4F6-F8BD-4FB2-8BFD-6165C5C1085F}" dt="2026-03-23T19:48:54.160" v="1245"/>
        <pc:sldMkLst>
          <pc:docMk/>
          <pc:sldMk cId="837399807" sldId="291"/>
        </pc:sldMkLst>
        <pc:spChg chg="mod">
          <ac:chgData name="Elisabeth Jones" userId="d871a531-438d-4e91-81ec-befa55583ca5" providerId="ADAL" clId="{7D45C4F6-F8BD-4FB2-8BFD-6165C5C1085F}" dt="2026-03-23T19:48:49.578" v="1244" actId="313"/>
          <ac:spMkLst>
            <pc:docMk/>
            <pc:sldMk cId="837399807" sldId="291"/>
            <ac:spMk id="2" creationId="{45962F40-1280-8415-F834-7563C2AE9694}"/>
          </ac:spMkLst>
        </pc:spChg>
        <pc:spChg chg="mod">
          <ac:chgData name="Elisabeth Jones" userId="d871a531-438d-4e91-81ec-befa55583ca5" providerId="ADAL" clId="{7D45C4F6-F8BD-4FB2-8BFD-6165C5C1085F}" dt="2026-03-23T19:48:41.404" v="1240" actId="113"/>
          <ac:spMkLst>
            <pc:docMk/>
            <pc:sldMk cId="837399807" sldId="291"/>
            <ac:spMk id="3" creationId="{0FFE3FA9-EA1B-456D-F050-6401CC14545C}"/>
          </ac:spMkLst>
        </pc:spChg>
        <pc:spChg chg="add del mod">
          <ac:chgData name="Elisabeth Jones" userId="d871a531-438d-4e91-81ec-befa55583ca5" providerId="ADAL" clId="{7D45C4F6-F8BD-4FB2-8BFD-6165C5C1085F}" dt="2026-03-23T19:47:58.319" v="1210" actId="478"/>
          <ac:spMkLst>
            <pc:docMk/>
            <pc:sldMk cId="837399807" sldId="291"/>
            <ac:spMk id="4" creationId="{C30FE607-8C45-BF42-8BD8-46EF15BDA3A5}"/>
          </ac:spMkLst>
        </pc:spChg>
      </pc:sldChg>
      <pc:sldChg chg="modSp new mod modAnim">
        <pc:chgData name="Elisabeth Jones" userId="d871a531-438d-4e91-81ec-befa55583ca5" providerId="ADAL" clId="{7D45C4F6-F8BD-4FB2-8BFD-6165C5C1085F}" dt="2026-03-23T19:55:54.895" v="1533"/>
        <pc:sldMkLst>
          <pc:docMk/>
          <pc:sldMk cId="4280460291" sldId="292"/>
        </pc:sldMkLst>
        <pc:spChg chg="mod">
          <ac:chgData name="Elisabeth Jones" userId="d871a531-438d-4e91-81ec-befa55583ca5" providerId="ADAL" clId="{7D45C4F6-F8BD-4FB2-8BFD-6165C5C1085F}" dt="2026-03-23T19:55:12.775" v="1466" actId="20577"/>
          <ac:spMkLst>
            <pc:docMk/>
            <pc:sldMk cId="4280460291" sldId="292"/>
            <ac:spMk id="2" creationId="{85F1FC47-CB4F-1152-A67B-48633A30C668}"/>
          </ac:spMkLst>
        </pc:spChg>
        <pc:spChg chg="mod">
          <ac:chgData name="Elisabeth Jones" userId="d871a531-438d-4e91-81ec-befa55583ca5" providerId="ADAL" clId="{7D45C4F6-F8BD-4FB2-8BFD-6165C5C1085F}" dt="2026-03-23T19:55:50.962" v="1532" actId="20577"/>
          <ac:spMkLst>
            <pc:docMk/>
            <pc:sldMk cId="4280460291" sldId="292"/>
            <ac:spMk id="3" creationId="{F4F56B61-0158-5906-243F-292B488BFD7E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2E58FB-9AC6-42A4-B535-6E3E312CFC02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63BB08-7E1B-4E50-BA8C-3EEFED8328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901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6696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94F49-F761-F762-E1C8-303D4C824D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4AF3B7-5171-62D5-407A-D04BC6A040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0542CE-1165-7643-E3BA-7115F9790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DE2E32-5FA3-7256-17E4-07C54446D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777BAC-3E76-1A30-7188-67D921977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727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3F8B0-2269-7BDA-8FF3-78A92746E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D1BA49-F3A7-E55C-784A-F62627B06F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20A9C-B5C9-6B50-3914-CC649D28F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DEB6C2-ED2A-A142-DE22-F43961BD4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AFB51E-0BD6-24AB-135F-ADAC96E20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216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6326D-3803-6D7C-30AB-517C9A25C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BC8BFA-D9D9-739F-6A48-CE860A39DD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CAEE1E-D533-9539-846D-C30716FF1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914601-AF1B-26E7-3BC6-F35BFE3E5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087535-7E4F-1D3E-BF4D-B3E20A1E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540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25610-9E7E-9CE5-E59D-341DDE5D6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CFE2EC-539F-20F1-C6DE-4A30C5DE4E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51CD5A-277A-E59A-F035-E432505CE1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D62058-319E-57D6-50F1-868D96F93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A63C8C-EC12-D86F-B9F0-66407D11D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61162E-F787-64EA-455D-587656568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799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74A71-65A2-F4AA-1EC5-4741E1BDC0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122F13-2437-0A8B-BBD5-85AE5E28CC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20BF6A-C0B6-3834-B46F-3062E4E26B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C02D63-C039-96CD-2DEE-A415694033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0240B7-9D1E-C960-0AB0-4D4320C82C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B1E0B0-ADAB-9337-750C-493089F2E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EDD0AB-5DD7-462A-8BB8-D8EB27F18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4D78FE-2080-D060-3B61-74C01B62F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006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0D830-C5BE-1963-2248-326870DEB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37C5C9-A228-C521-898F-7C5F845D8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1CBAA6-295A-2DFD-1298-04DD9FA4F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6A0910-230E-A111-73A9-2C84924E4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681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B1F63B-1A83-000D-DD35-F9CC9339B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C6B464-8CB2-B074-8F22-C5C52BDA0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3873AA-6540-BD52-FDEF-140A3338B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33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91C1F-8E36-B871-FDD5-2A9FB4569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14046-A835-FBCC-FA6E-4B74B1674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0D02B6-0DFA-95BF-0254-6D804FE08D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64609-9F17-B973-2D62-2AF2818B4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9B18BA-DD2C-CFD8-B8F9-06365BFA5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B17CA7-F7CD-A18D-6378-421BD0B6A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451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7DDC1-D1B4-BA59-7C2F-76B21E482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0B385-69CA-B004-0282-7CF54913DF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F15474-FCE3-41FD-B812-993B503FF7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6297C3-E17A-9155-91D3-8A2C9E603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5AFA6-B2D6-1F77-3ADD-B7D6A7DEE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AF98C6-7749-A83A-F381-48BD89677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903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C3872-4770-0AA8-919C-B3FB62A2B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75F741-884D-2217-9632-E271C54943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CEA468-56D0-1F70-4B73-6936814F5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FB37AC-7C52-99D0-3570-47DA8F7F2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2034F-9F2B-44BB-C51B-1DE36B1E1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441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E3480E-5CCE-6DE5-EC1F-041F558A55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C043D9-E458-9E15-78E9-B671AEEDFE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400DD-8755-13A4-99FB-7A88C4F7C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BC52EB-E3B2-7323-FDC1-F17F2089A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CF084-B626-30C2-C4F8-CDE61AC60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788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9C4C1A-C66E-A225-5F47-EBD4B3B9D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26099B-3580-4CBE-BF48-F832345CA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7D0E3-884A-278C-3F9E-9B3520FEEE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D1FD87-5CFD-462F-B805-A385E27A3272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583EB-EF1F-4177-3354-D90252F733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14F4D-5055-EE2C-7905-8A094B80A9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015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F43B6-E28A-9153-BAC7-03FB8787E8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2490" y="1431489"/>
            <a:ext cx="9144000" cy="845421"/>
          </a:xfrm>
        </p:spPr>
        <p:txBody>
          <a:bodyPr>
            <a:normAutofit fontScale="90000"/>
          </a:bodyPr>
          <a:lstStyle/>
          <a:p>
            <a:r>
              <a:rPr lang="en-GB" dirty="0"/>
              <a:t>Conjunctions </a:t>
            </a:r>
          </a:p>
        </p:txBody>
      </p:sp>
    </p:spTree>
    <p:extLst>
      <p:ext uri="{BB962C8B-B14F-4D97-AF65-F5344CB8AC3E}">
        <p14:creationId xmlns:p14="http://schemas.microsoft.com/office/powerpoint/2010/main" val="4264571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01D62-9CF3-454B-FE6E-1E2436A68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735" y="162565"/>
            <a:ext cx="10515600" cy="1061423"/>
          </a:xfrm>
        </p:spPr>
        <p:txBody>
          <a:bodyPr/>
          <a:lstStyle/>
          <a:p>
            <a:r>
              <a:rPr lang="en-GB" dirty="0"/>
              <a:t>Conjunctions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486D87-F00C-96AA-C3D1-D83BAEA3D5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5407" y="1349007"/>
            <a:ext cx="11752433" cy="474544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There are two types of conjunction:</a:t>
            </a:r>
            <a:endParaRPr lang="en-US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US" dirty="0"/>
              <a:t>Co-ordinating conjunctions                            Subordinating conjunctions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2370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0B7A38-8D70-1F6F-333F-1669153D69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7990FE-6CF7-9120-67EA-099DB9A8BE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Co-ordinating conjunctions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759262-DCA6-2C67-BAD9-263FCB98DC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They connect a main clause to a main clause.</a:t>
            </a:r>
          </a:p>
          <a:p>
            <a:pPr marL="0" indent="0">
              <a:buNone/>
            </a:pPr>
            <a:r>
              <a:rPr lang="en-GB" dirty="0"/>
              <a:t>There are only 7!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 descr="What is FANBOYS? | English | Teaching Wiki - Twinkl">
            <a:extLst>
              <a:ext uri="{FF2B5EF4-FFF2-40B4-BE49-F238E27FC236}">
                <a16:creationId xmlns:a16="http://schemas.microsoft.com/office/drawing/2014/main" id="{92B0C6AD-D85F-1F34-37E1-36089C2259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0782" y="3429000"/>
            <a:ext cx="6825787" cy="2979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5736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6174D-5748-5E2A-CD7B-920D78F08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775" y="-218"/>
            <a:ext cx="11716010" cy="1012412"/>
          </a:xfrm>
        </p:spPr>
        <p:txBody>
          <a:bodyPr>
            <a:normAutofit fontScale="90000"/>
          </a:bodyPr>
          <a:lstStyle/>
          <a:p>
            <a:r>
              <a:rPr lang="en-GB" sz="4000" dirty="0"/>
              <a:t>Find the coordinating conjunctions in the sentences below.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9DD3AB-7292-7420-EEB3-410CEBCFF3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7743" y="1238866"/>
            <a:ext cx="10297573" cy="505378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dirty="0">
                <a:latin typeface="Arial" panose="020B0604020202020204" pitchFamily="34" charset="0"/>
              </a:rPr>
              <a:t>I wanted to go outside but it started to rain. 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en-US" dirty="0">
              <a:latin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dirty="0">
                <a:latin typeface="Arial" panose="020B0604020202020204" pitchFamily="34" charset="0"/>
              </a:rPr>
              <a:t>She loves reading and she visits the library every week. 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en-US" dirty="0">
              <a:latin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dirty="0">
                <a:latin typeface="Arial" panose="020B0604020202020204" pitchFamily="34" charset="0"/>
              </a:rPr>
              <a:t>We were tired, so we went to bed early. 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en-US" dirty="0">
              <a:latin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dirty="0">
                <a:latin typeface="Arial" panose="020B0604020202020204" pitchFamily="34" charset="0"/>
              </a:rPr>
              <a:t>You can have tea or you can have juice.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She didn’t call nor did she send a message.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It was late yet they were still awake.</a:t>
            </a:r>
          </a:p>
        </p:txBody>
      </p:sp>
    </p:spTree>
    <p:extLst>
      <p:ext uri="{BB962C8B-B14F-4D97-AF65-F5344CB8AC3E}">
        <p14:creationId xmlns:p14="http://schemas.microsoft.com/office/powerpoint/2010/main" val="3933183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87E969-409D-AD5B-2E1D-216CAC43F2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Insert an appropriate coordinating conjunction in the sentences below. 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B0EFDBCF-14FE-19A9-8329-6B4BFAB9E1C3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739877" y="2035621"/>
            <a:ext cx="9279194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 was tired ________ I went to bed early.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She likes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maths</a:t>
            </a:r>
            <a:r>
              <a:rPr lang="en-US" altLang="en-US" sz="2400" dirty="0">
                <a:latin typeface="Arial" panose="020B0604020202020204" pitchFamily="34" charset="0"/>
              </a:rPr>
              <a:t> _____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__ she doesn’t like science.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We can go to the park ___________ we can stay at home.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It was cold ____________ he forgot his coat.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He didn’t eat his lunch _________ was he hungry.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 opened the window ____________ it was very hot. </a:t>
            </a:r>
          </a:p>
        </p:txBody>
      </p:sp>
    </p:spTree>
    <p:extLst>
      <p:ext uri="{BB962C8B-B14F-4D97-AF65-F5344CB8AC3E}">
        <p14:creationId xmlns:p14="http://schemas.microsoft.com/office/powerpoint/2010/main" val="1343718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6BC549-C8DD-B2B4-046F-47EB08BE51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8683" y="185928"/>
            <a:ext cx="10515600" cy="1325563"/>
          </a:xfrm>
        </p:spPr>
        <p:txBody>
          <a:bodyPr/>
          <a:lstStyle/>
          <a:p>
            <a:r>
              <a:rPr lang="en-GB" dirty="0"/>
              <a:t>Subordinating conjunctions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A04B12-ED25-93EC-F3A8-68E2AEABFB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7717" y="1511491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They start a subordinating clause – these do not make sense on their own.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360193B-82E7-4B9B-5E1F-C561FA49CA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5139" y="2625132"/>
            <a:ext cx="5506043" cy="2721377"/>
          </a:xfrm>
          <a:prstGeom prst="rect">
            <a:avLst/>
          </a:prstGeom>
        </p:spPr>
      </p:pic>
      <p:pic>
        <p:nvPicPr>
          <p:cNvPr id="3074" name="Picture 2" descr="Subordinating conjunctions">
            <a:extLst>
              <a:ext uri="{FF2B5EF4-FFF2-40B4-BE49-F238E27FC236}">
                <a16:creationId xmlns:a16="http://schemas.microsoft.com/office/drawing/2014/main" id="{4004A72A-44E3-02A3-416E-706DB349F27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91"/>
          <a:stretch>
            <a:fillRect/>
          </a:stretch>
        </p:blipFill>
        <p:spPr bwMode="auto">
          <a:xfrm>
            <a:off x="271253" y="2625132"/>
            <a:ext cx="5974303" cy="2542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6373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470ABC-E2BB-C86A-A248-DBE09BE916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3554B-6FBE-471D-F005-BE0BFC395F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775" y="-218"/>
            <a:ext cx="11716010" cy="1012412"/>
          </a:xfrm>
        </p:spPr>
        <p:txBody>
          <a:bodyPr>
            <a:normAutofit fontScale="90000"/>
          </a:bodyPr>
          <a:lstStyle/>
          <a:p>
            <a:r>
              <a:rPr lang="en-GB" sz="4000" dirty="0"/>
              <a:t>Find the subordinating conjunctions in the sentences below.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1D48BF18-3AB0-C861-2850-6FB0F590583E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27050" y="918617"/>
            <a:ext cx="8168326" cy="5693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 went inside because it started to rain.</a:t>
            </a:r>
            <a:b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When the bell rang, the children lined up.</a:t>
            </a:r>
            <a:b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She wore a coat although it wasn’t very cold.</a:t>
            </a:r>
            <a:b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We will go to the park if it stays sunny.</a:t>
            </a:r>
            <a:b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He was happy since he won the game.</a:t>
            </a:r>
            <a:b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After we finished dinner, we watched a film.</a:t>
            </a:r>
            <a:b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You can’t go out unless you finish your homework.</a:t>
            </a:r>
          </a:p>
        </p:txBody>
      </p:sp>
    </p:spTree>
    <p:extLst>
      <p:ext uri="{BB962C8B-B14F-4D97-AF65-F5344CB8AC3E}">
        <p14:creationId xmlns:p14="http://schemas.microsoft.com/office/powerpoint/2010/main" val="3155128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E31970-71A4-427A-6492-46F9716F8C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1A2554-6E51-BD89-17F0-26C8EBB05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Insert an appropriate subordinating conjunction in the sentences below. 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00E98F3-8EC8-DFBD-8D08-CBED32AB44C0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33297" y="1794212"/>
            <a:ext cx="7886903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en-US" altLang="en-US" sz="2400" dirty="0">
                <a:latin typeface="Arial" panose="020B0604020202020204" pitchFamily="34" charset="0"/>
              </a:rPr>
              <a:t>I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stayed inside _______ it was raining.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________ you finish your homework, you can watch TV.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She was happy ________ she passed the test.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en-US" altLang="en-US" sz="24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________ the bell rang, the children went outside.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We won’t go to the park ________ it stops raining.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He went to bed early __________ he was tired.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________ we had eaten dinner, we watched a film. </a:t>
            </a:r>
          </a:p>
        </p:txBody>
      </p:sp>
    </p:spTree>
    <p:extLst>
      <p:ext uri="{BB962C8B-B14F-4D97-AF65-F5344CB8AC3E}">
        <p14:creationId xmlns:p14="http://schemas.microsoft.com/office/powerpoint/2010/main" val="1847884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62F40-1280-8415-F834-7563C2AE96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However, if it states ‘conjunction’ it could be either!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FE3FA9-EA1B-456D-F050-6401CC145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1114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b="1" dirty="0"/>
              <a:t>Identify the conjunction in the sentences below.</a:t>
            </a:r>
          </a:p>
          <a:p>
            <a:pPr marL="0" indent="0">
              <a:buNone/>
            </a:pPr>
            <a:endParaRPr lang="en-GB" dirty="0"/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en-US" dirty="0">
              <a:latin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dirty="0">
                <a:latin typeface="Arial" panose="020B0604020202020204" pitchFamily="34" charset="0"/>
              </a:rPr>
              <a:t>I wanted to play outside, but it was raining.</a:t>
            </a:r>
            <a:br>
              <a:rPr lang="en-US" altLang="en-US" dirty="0">
                <a:latin typeface="Arial" panose="020B0604020202020204" pitchFamily="34" charset="0"/>
              </a:rPr>
            </a:br>
            <a:endParaRPr lang="en-US" altLang="en-US" dirty="0">
              <a:latin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dirty="0">
                <a:latin typeface="Arial" panose="020B0604020202020204" pitchFamily="34" charset="0"/>
              </a:rPr>
              <a:t>She stayed at home because she was ill.</a:t>
            </a:r>
            <a:br>
              <a:rPr lang="en-US" altLang="en-US" dirty="0">
                <a:latin typeface="Arial" panose="020B0604020202020204" pitchFamily="34" charset="0"/>
              </a:rPr>
            </a:br>
            <a:endParaRPr lang="en-US" altLang="en-US" dirty="0">
              <a:latin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dirty="0">
                <a:latin typeface="Arial" panose="020B0604020202020204" pitchFamily="34" charset="0"/>
              </a:rPr>
              <a:t>We can go now, or we can wait until later.</a:t>
            </a:r>
            <a:br>
              <a:rPr lang="en-US" altLang="en-US" dirty="0">
                <a:latin typeface="Arial" panose="020B0604020202020204" pitchFamily="34" charset="0"/>
              </a:rPr>
            </a:br>
            <a:endParaRPr lang="en-US" altLang="en-US" dirty="0">
              <a:latin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dirty="0">
                <a:latin typeface="Arial" panose="020B0604020202020204" pitchFamily="34" charset="0"/>
              </a:rPr>
              <a:t>When the teacher arrived, the class became quiet.</a:t>
            </a:r>
            <a:br>
              <a:rPr lang="en-US" altLang="en-US" dirty="0">
                <a:latin typeface="Arial" panose="020B0604020202020204" pitchFamily="34" charset="0"/>
              </a:rPr>
            </a:br>
            <a:endParaRPr lang="en-US" altLang="en-US" dirty="0">
              <a:latin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dirty="0">
                <a:latin typeface="Arial" panose="020B0604020202020204" pitchFamily="34" charset="0"/>
              </a:rPr>
              <a:t>He was tired, so he went to bed.</a:t>
            </a:r>
            <a:br>
              <a:rPr lang="en-US" altLang="en-US" dirty="0">
                <a:latin typeface="Arial" panose="020B0604020202020204" pitchFamily="34" charset="0"/>
              </a:rPr>
            </a:br>
            <a:endParaRPr lang="en-US" altLang="en-US" dirty="0">
              <a:latin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dirty="0">
                <a:latin typeface="Arial" panose="020B0604020202020204" pitchFamily="34" charset="0"/>
              </a:rPr>
              <a:t>Although it was late, they kept playing.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7399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067C-45DE-1CDA-1C1B-F4A60CA51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16068-23A5-B64E-591D-CF07C3EBDE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513421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 dirty="0">
                <a:ea typeface="+mn-lt"/>
                <a:cs typeface="+mn-lt"/>
              </a:rPr>
              <a:t>Identify the conjunction in the sentence below.</a:t>
            </a: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GB" dirty="0"/>
              <a:t>You can have cake or ice cream.</a:t>
            </a:r>
            <a:endParaRPr lang="en-US" dirty="0">
              <a:ea typeface="+mn-lt"/>
              <a:cs typeface="+mn-lt"/>
            </a:endParaRPr>
          </a:p>
          <a:p>
            <a:pPr>
              <a:buNone/>
            </a:pPr>
            <a:endParaRPr lang="en-US" i="1" dirty="0">
              <a:ea typeface="+mn-lt"/>
              <a:cs typeface="+mn-lt"/>
            </a:endParaRPr>
          </a:p>
          <a:p>
            <a:pPr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6033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C454F4-72A3-CA0F-869E-5D39D2149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9146F-1E09-5250-0A4B-367A799BE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22BB1D-91A2-C246-88DA-0AE7D9EE9F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Which conjunction best fits the sentence below?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____________ he was late, he still got a seat.</a:t>
            </a:r>
            <a:br>
              <a:rPr lang="en-GB" dirty="0"/>
            </a:br>
            <a:br>
              <a:rPr lang="en-GB" dirty="0"/>
            </a:br>
            <a:r>
              <a:rPr lang="en-GB" dirty="0"/>
              <a:t>a) Although</a:t>
            </a:r>
            <a:br>
              <a:rPr lang="en-GB" dirty="0"/>
            </a:br>
            <a:br>
              <a:rPr lang="en-GB" dirty="0"/>
            </a:br>
            <a:r>
              <a:rPr lang="en-GB" dirty="0"/>
              <a:t>b) And</a:t>
            </a:r>
            <a:br>
              <a:rPr lang="en-GB" dirty="0"/>
            </a:br>
            <a:br>
              <a:rPr lang="en-GB" dirty="0"/>
            </a:br>
            <a:r>
              <a:rPr lang="en-GB" dirty="0"/>
              <a:t>c) So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567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1F0489-D8D4-22E2-B9A9-7F0B5CCFC0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D79283-C581-BAD7-6C40-895A6B3D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DC293E-5D6B-F8D4-B6B3-5C1CCA5F4E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dirty="0"/>
              <a:t>Which sentence uses a subordinating conjunction? </a:t>
            </a:r>
          </a:p>
          <a:p>
            <a:pPr>
              <a:buNone/>
            </a:pPr>
            <a:endParaRPr lang="en-GB" dirty="0"/>
          </a:p>
          <a:p>
            <a:pPr marL="514350" indent="-514350">
              <a:buAutoNum type="alphaLcParenR"/>
            </a:pPr>
            <a:r>
              <a:rPr lang="en-GB" dirty="0"/>
              <a:t>I ran fast, and I won the race.</a:t>
            </a:r>
            <a:br>
              <a:rPr lang="en-GB" dirty="0"/>
            </a:br>
            <a:endParaRPr lang="en-GB" dirty="0"/>
          </a:p>
          <a:p>
            <a:pPr marL="514350" indent="-514350">
              <a:buAutoNum type="alphaLcParenR"/>
            </a:pPr>
            <a:r>
              <a:rPr lang="en-GB" dirty="0"/>
              <a:t>I ran fast because I wanted to win. </a:t>
            </a:r>
            <a:br>
              <a:rPr lang="en-GB" dirty="0"/>
            </a:br>
            <a:endParaRPr lang="en-GB" dirty="0"/>
          </a:p>
          <a:p>
            <a:pPr marL="0" indent="0">
              <a:buNone/>
            </a:pPr>
            <a:r>
              <a:rPr lang="en-GB" dirty="0"/>
              <a:t>c) I ran fast, so I won the race.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1244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1FC47-CB4F-1152-A67B-48633A30C6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F56B61-0158-5906-243F-292B488BFD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56339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Insert a suitable subordinating conjunction.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__________ you finish your work, you can go outside.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0460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1B6B0-B58C-0A51-AA71-091E3912A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Independent task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9745D-6256-BB49-5F15-9213FC3532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Stick the sheet in </a:t>
            </a:r>
          </a:p>
          <a:p>
            <a:r>
              <a:rPr lang="en-GB" dirty="0"/>
              <a:t>Complete it </a:t>
            </a:r>
          </a:p>
          <a:p>
            <a:r>
              <a:rPr lang="en-GB" dirty="0"/>
              <a:t>Get it marked </a:t>
            </a:r>
          </a:p>
          <a:p>
            <a:r>
              <a:rPr lang="en-GB" dirty="0"/>
              <a:t>Move onto practise SATS questions </a:t>
            </a:r>
          </a:p>
        </p:txBody>
      </p:sp>
    </p:spTree>
    <p:extLst>
      <p:ext uri="{BB962C8B-B14F-4D97-AF65-F5344CB8AC3E}">
        <p14:creationId xmlns:p14="http://schemas.microsoft.com/office/powerpoint/2010/main" val="60783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77B508C-1A9D-49CC-819C-53F090502E0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0ADD7CB-2443-4B1B-8E89-F7896E6860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9a6e3-a2d9-47de-873a-7678799a3568"/>
    <ds:schemaRef ds:uri="6ff4603a-398c-4165-b1da-8c08ff1d4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52596A2-91F6-4066-AA97-F0C55ABA9CCB}">
  <ds:schemaRefs>
    <ds:schemaRef ds:uri="http://schemas.microsoft.com/office/2006/metadata/properties"/>
    <ds:schemaRef ds:uri="http://schemas.microsoft.com/office/infopath/2007/PartnerControls"/>
    <ds:schemaRef ds:uri="50a9a6e3-a2d9-47de-873a-7678799a3568"/>
    <ds:schemaRef ds:uri="6ff4603a-398c-4165-b1da-8c08ff1d404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570</Words>
  <Application>Microsoft Office PowerPoint</Application>
  <PresentationFormat>Widescreen</PresentationFormat>
  <Paragraphs>92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Aptos</vt:lpstr>
      <vt:lpstr>Aptos Display</vt:lpstr>
      <vt:lpstr>Arial</vt:lpstr>
      <vt:lpstr>Office Theme</vt:lpstr>
      <vt:lpstr>Conjunctions </vt:lpstr>
      <vt:lpstr>Conjunctions </vt:lpstr>
      <vt:lpstr>Co-ordinating conjunctions </vt:lpstr>
      <vt:lpstr>Find the coordinating conjunctions in the sentences below.</vt:lpstr>
      <vt:lpstr>Insert an appropriate coordinating conjunction in the sentences below. </vt:lpstr>
      <vt:lpstr>Subordinating conjunctions </vt:lpstr>
      <vt:lpstr>Find the subordinating conjunctions in the sentences below.</vt:lpstr>
      <vt:lpstr>Insert an appropriate subordinating conjunction in the sentences below. </vt:lpstr>
      <vt:lpstr>However, if it states ‘conjunction’ it could be either!</vt:lpstr>
      <vt:lpstr>Questions</vt:lpstr>
      <vt:lpstr>Questions</vt:lpstr>
      <vt:lpstr>Questions</vt:lpstr>
      <vt:lpstr>Questions </vt:lpstr>
      <vt:lpstr>Independent task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Elisabeth Jones</cp:lastModifiedBy>
  <cp:revision>207</cp:revision>
  <dcterms:created xsi:type="dcterms:W3CDTF">2026-02-13T14:44:34Z</dcterms:created>
  <dcterms:modified xsi:type="dcterms:W3CDTF">2026-03-23T19:55:57Z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