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86" r:id="rId7"/>
    <p:sldId id="289" r:id="rId8"/>
    <p:sldId id="290" r:id="rId9"/>
    <p:sldId id="283" r:id="rId10"/>
    <p:sldId id="291" r:id="rId11"/>
    <p:sldId id="293" r:id="rId12"/>
    <p:sldId id="292" r:id="rId13"/>
    <p:sldId id="284" r:id="rId14"/>
    <p:sldId id="25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5DF712-6C4B-4C5D-9AC0-B1142D3350B2}" v="251" dt="2026-03-09T14:17:19.08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S::e.jones@springwood.hants.sch.uk::d871a531-438d-4e91-81ec-befa55583ca5" providerId="AD" clId="Web-{AFFE4A56-9175-8765-6FFB-74AAFFF69B84}"/>
    <pc:docChg chg="addSld modSld modMainMaster">
      <pc:chgData name="Elisabeth Jones" userId="S::e.jones@springwood.hants.sch.uk::d871a531-438d-4e91-81ec-befa55583ca5" providerId="AD" clId="Web-{AFFE4A56-9175-8765-6FFB-74AAFFF69B84}" dt="2026-02-14T10:43:23.491" v="214"/>
      <pc:docMkLst>
        <pc:docMk/>
      </pc:docMkLst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4264571299" sldId="256"/>
        </pc:sldMkLst>
      </pc:sldChg>
      <pc:sldChg chg="modSp mod addAnim">
        <pc:chgData name="Elisabeth Jones" userId="S::e.jones@springwood.hants.sch.uk::d871a531-438d-4e91-81ec-befa55583ca5" providerId="AD" clId="Web-{AFFE4A56-9175-8765-6FFB-74AAFFF69B84}" dt="2026-02-14T10:43:08.193" v="211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AFFE4A56-9175-8765-6FFB-74AAFFF69B84}" dt="2026-02-14T10:43:02.943" v="210" actId="1076"/>
          <ac:spMkLst>
            <pc:docMk/>
            <pc:sldMk cId="472370712" sldId="257"/>
            <ac:spMk id="2" creationId="{7FD01D62-9CF3-454B-FE6E-1E2436A68935}"/>
          </ac:spMkLst>
        </pc:spChg>
      </pc:sldChg>
      <pc:sldChg chg="mod">
        <pc:chgData name="Elisabeth Jones" userId="S::e.jones@springwood.hants.sch.uk::d871a531-438d-4e91-81ec-befa55583ca5" providerId="AD" clId="Web-{AFFE4A56-9175-8765-6FFB-74AAFFF69B84}" dt="2026-02-14T10:42:56.928" v="209"/>
        <pc:sldMkLst>
          <pc:docMk/>
          <pc:sldMk cId="60783370" sldId="259"/>
        </pc:sldMkLst>
      </pc:sldChg>
      <pc:sldMasterChg chg="mod setBg modSldLayout">
        <pc:chgData name="Elisabeth Jones" userId="S::e.jones@springwood.hants.sch.uk::d871a531-438d-4e91-81ec-befa55583ca5" providerId="AD" clId="Web-{AFFE4A56-9175-8765-6FFB-74AAFFF69B84}" dt="2026-02-14T10:42:56.928" v="209"/>
        <pc:sldMasterMkLst>
          <pc:docMk/>
          <pc:sldMasterMk cId="2877015029" sldId="2147483648"/>
        </pc:sldMasterMkLst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564727658" sldId="2147483649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896216483" sldId="2147483650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474540211" sldId="2147483651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3124799341" sldId="2147483652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09006947" sldId="2147483653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558681141" sldId="2147483654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968633223" sldId="2147483655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1357451942" sldId="2147483656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2112903242" sldId="2147483657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591441181" sldId="2147483658"/>
          </pc:sldLayoutMkLst>
        </pc:sldLayoutChg>
        <pc:sldLayoutChg chg="mod">
          <pc:chgData name="Elisabeth Jones" userId="S::e.jones@springwood.hants.sch.uk::d871a531-438d-4e91-81ec-befa55583ca5" providerId="AD" clId="Web-{AFFE4A56-9175-8765-6FFB-74AAFFF69B84}" dt="2026-02-14T10:42:56.928" v="209"/>
          <pc:sldLayoutMkLst>
            <pc:docMk/>
            <pc:sldMasterMk cId="2877015029" sldId="2147483648"/>
            <pc:sldLayoutMk cId="4174788858" sldId="2147483659"/>
          </pc:sldLayoutMkLst>
        </pc:sldLayoutChg>
      </pc:sldMasterChg>
    </pc:docChg>
  </pc:docChgLst>
  <pc:docChgLst>
    <pc:chgData name="Elisabeth Jones" userId="S::e.jones@springwood.hants.sch.uk::d871a531-438d-4e91-81ec-befa55583ca5" providerId="AD" clId="Web-{0E32BCD2-90ED-F5A9-93CA-150213487F97}"/>
    <pc:docChg chg="delSld modSld">
      <pc:chgData name="Elisabeth Jones" userId="S::e.jones@springwood.hants.sch.uk::d871a531-438d-4e91-81ec-befa55583ca5" providerId="AD" clId="Web-{0E32BCD2-90ED-F5A9-93CA-150213487F97}" dt="2026-02-20T11:38:21.505" v="252"/>
      <pc:docMkLst>
        <pc:docMk/>
      </pc:docMkLst>
      <pc:sldChg chg="modSp">
        <pc:chgData name="Elisabeth Jones" userId="S::e.jones@springwood.hants.sch.uk::d871a531-438d-4e91-81ec-befa55583ca5" providerId="AD" clId="Web-{0E32BCD2-90ED-F5A9-93CA-150213487F97}" dt="2026-02-20T11:22:00.865" v="2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0E32BCD2-90ED-F5A9-93CA-150213487F97}" dt="2026-02-20T11:22:00.865" v="2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addAnim delAnim">
        <pc:chgData name="Elisabeth Jones" userId="S::e.jones@springwood.hants.sch.uk::d871a531-438d-4e91-81ec-befa55583ca5" providerId="AD" clId="Web-{0E32BCD2-90ED-F5A9-93CA-150213487F97}" dt="2026-02-20T11:37:54.065" v="248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0E32BCD2-90ED-F5A9-93CA-150213487F97}" dt="2026-02-20T11:22:06.959" v="3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29:07.176" v="95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2.802" v="250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0E32BCD2-90ED-F5A9-93CA-150213487F97}" dt="2026-02-20T11:33:04.479" v="174" actId="1076"/>
          <ac:spMkLst>
            <pc:docMk/>
            <pc:sldMk cId="3376033298" sldId="283"/>
            <ac:spMk id="2" creationId="{6136067C-45DE-1CDA-1C1B-F4A60CA511AF}"/>
          </ac:spMkLst>
        </pc:spChg>
        <pc:spChg chg="mod">
          <ac:chgData name="Elisabeth Jones" userId="S::e.jones@springwood.hants.sch.uk::d871a531-438d-4e91-81ec-befa55583ca5" providerId="AD" clId="Web-{0E32BCD2-90ED-F5A9-93CA-150213487F97}" dt="2026-02-20T11:32:59.759" v="173" actId="14100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addAnim delAnim">
        <pc:chgData name="Elisabeth Jones" userId="S::e.jones@springwood.hants.sch.uk::d871a531-438d-4e91-81ec-befa55583ca5" providerId="AD" clId="Web-{0E32BCD2-90ED-F5A9-93CA-150213487F97}" dt="2026-02-20T11:38:17.114" v="251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0E32BCD2-90ED-F5A9-93CA-150213487F97}" dt="2026-02-20T11:37:38.548" v="247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name="Sam Masson" userId="S::s.masson@springwood.hants.sch.uk::9d326e98-a97a-4c66-9b08-dafe1287fef4" providerId="AD" clId="Web-{414E57DA-A58D-56E6-13AF-0822074FF971}"/>
    <pc:docChg chg="modSld">
      <pc:chgData name="Sam Masson" userId="S::s.masson@springwood.hants.sch.uk::9d326e98-a97a-4c66-9b08-dafe1287fef4" providerId="AD" clId="Web-{414E57DA-A58D-56E6-13AF-0822074FF971}" dt="2026-03-04T07:55:06.798" v="7" actId="20577"/>
      <pc:docMkLst>
        <pc:docMk/>
      </pc:docMkLst>
      <pc:sldChg chg="modSp">
        <pc:chgData name="Sam Masson" userId="S::s.masson@springwood.hants.sch.uk::9d326e98-a97a-4c66-9b08-dafe1287fef4" providerId="AD" clId="Web-{414E57DA-A58D-56E6-13AF-0822074FF971}" dt="2026-03-04T07:55:06.798" v="7" actId="20577"/>
        <pc:sldMkLst>
          <pc:docMk/>
          <pc:sldMk cId="472370712" sldId="257"/>
        </pc:sldMkLst>
        <pc:spChg chg="mod">
          <ac:chgData name="Sam Masson" userId="S::s.masson@springwood.hants.sch.uk::9d326e98-a97a-4c66-9b08-dafe1287fef4" providerId="AD" clId="Web-{414E57DA-A58D-56E6-13AF-0822074FF971}" dt="2026-03-04T07:55:06.798" v="7" actId="20577"/>
          <ac:spMkLst>
            <pc:docMk/>
            <pc:sldMk cId="472370712" sldId="257"/>
            <ac:spMk id="2" creationId="{7FD01D62-9CF3-454B-FE6E-1E2436A68935}"/>
          </ac:spMkLst>
        </pc:spChg>
      </pc:sldChg>
    </pc:docChg>
  </pc:docChgLst>
  <pc:docChgLst>
    <pc:chgData name="Elisabeth Jones" userId="d871a531-438d-4e91-81ec-befa55583ca5" providerId="ADAL" clId="{B9B676CA-4031-44C8-8AA8-8D8C41A72080}"/>
    <pc:docChg chg="undo custSel addSld delSld modSld sldOrd">
      <pc:chgData name="Elisabeth Jones" userId="d871a531-438d-4e91-81ec-befa55583ca5" providerId="ADAL" clId="{B9B676CA-4031-44C8-8AA8-8D8C41A72080}" dt="2026-03-09T14:17:41.548" v="492" actId="27636"/>
      <pc:docMkLst>
        <pc:docMk/>
      </pc:docMkLst>
      <pc:sldChg chg="addSp delSp modSp mod">
        <pc:chgData name="Elisabeth Jones" userId="d871a531-438d-4e91-81ec-befa55583ca5" providerId="ADAL" clId="{B9B676CA-4031-44C8-8AA8-8D8C41A72080}" dt="2026-03-09T14:08:43.998" v="49" actId="14100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3-09T14:07:15.104" v="43" actId="313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d871a531-438d-4e91-81ec-befa55583ca5" providerId="ADAL" clId="{B9B676CA-4031-44C8-8AA8-8D8C41A72080}" dt="2026-03-09T14:08:17.724" v="46" actId="14100"/>
          <ac:picMkLst>
            <pc:docMk/>
            <pc:sldMk cId="4264571299" sldId="256"/>
            <ac:picMk id="4" creationId="{63DBD71E-F2FD-A7D3-48EC-2561C59748D7}"/>
          </ac:picMkLst>
        </pc:picChg>
        <pc:picChg chg="add mod">
          <ac:chgData name="Elisabeth Jones" userId="d871a531-438d-4e91-81ec-befa55583ca5" providerId="ADAL" clId="{B9B676CA-4031-44C8-8AA8-8D8C41A72080}" dt="2026-03-09T14:08:43.998" v="49" actId="14100"/>
          <ac:picMkLst>
            <pc:docMk/>
            <pc:sldMk cId="4264571299" sldId="256"/>
            <ac:picMk id="6" creationId="{9DA4AF96-885C-248F-DA23-9429B4A7DE4B}"/>
          </ac:picMkLst>
        </pc:picChg>
        <pc:picChg chg="del">
          <ac:chgData name="Elisabeth Jones" userId="d871a531-438d-4e91-81ec-befa55583ca5" providerId="ADAL" clId="{B9B676CA-4031-44C8-8AA8-8D8C41A72080}" dt="2026-03-09T14:07:13.009" v="42" actId="478"/>
          <ac:picMkLst>
            <pc:docMk/>
            <pc:sldMk cId="4264571299" sldId="256"/>
            <ac:picMk id="3074" creationId="{FA733FED-5943-1354-1A0D-6D84D1E7B583}"/>
          </ac:picMkLst>
        </pc:picChg>
      </pc:sldChg>
      <pc:sldChg chg="addSp modSp mod modAnim">
        <pc:chgData name="Elisabeth Jones" userId="d871a531-438d-4e91-81ec-befa55583ca5" providerId="ADAL" clId="{B9B676CA-4031-44C8-8AA8-8D8C41A72080}" dt="2026-03-09T14:10:14.248" v="173" actId="20577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3-09T14:08:52.364" v="64" actId="313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3-09T14:10:14.248" v="173" actId="20577"/>
          <ac:spMkLst>
            <pc:docMk/>
            <pc:sldMk cId="472370712" sldId="257"/>
            <ac:spMk id="3" creationId="{71486D87-F00C-96AA-C3D1-D83BAEA3D58C}"/>
          </ac:spMkLst>
        </pc:spChg>
        <pc:picChg chg="add mod">
          <ac:chgData name="Elisabeth Jones" userId="d871a531-438d-4e91-81ec-befa55583ca5" providerId="ADAL" clId="{B9B676CA-4031-44C8-8AA8-8D8C41A72080}" dt="2026-03-09T14:10:07.915" v="170" actId="1076"/>
          <ac:picMkLst>
            <pc:docMk/>
            <pc:sldMk cId="472370712" sldId="257"/>
            <ac:picMk id="5" creationId="{3122B368-F60E-4B7C-CBD1-90A206A93D1D}"/>
          </ac:picMkLst>
        </pc:picChg>
      </pc:sldChg>
      <pc:sldChg chg="del">
        <pc:chgData name="Elisabeth Jones" userId="d871a531-438d-4e91-81ec-befa55583ca5" providerId="ADAL" clId="{B9B676CA-4031-44C8-8AA8-8D8C41A72080}" dt="2026-03-09T14:14:33.602" v="362" actId="47"/>
        <pc:sldMkLst>
          <pc:docMk/>
          <pc:sldMk cId="3933183632" sldId="258"/>
        </pc:sldMkLst>
      </pc:sldChg>
      <pc:sldChg chg="modSp mod modAnim">
        <pc:chgData name="Elisabeth Jones" userId="d871a531-438d-4e91-81ec-befa55583ca5" providerId="ADAL" clId="{B9B676CA-4031-44C8-8AA8-8D8C41A72080}" dt="2026-03-09T14:17:19.081" v="466" actId="20577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3-09T14:17:19.081" v="46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addSp delSp modSp mod modAnim">
        <pc:chgData name="Elisabeth Jones" userId="d871a531-438d-4e91-81ec-befa55583ca5" providerId="ADAL" clId="{B9B676CA-4031-44C8-8AA8-8D8C41A72080}" dt="2026-03-09T14:16:07.171" v="449" actId="1076"/>
        <pc:sldMkLst>
          <pc:docMk/>
          <pc:sldMk cId="1870567175" sldId="284"/>
        </pc:sldMkLst>
        <pc:spChg chg="mod">
          <ac:chgData name="Elisabeth Jones" userId="d871a531-438d-4e91-81ec-befa55583ca5" providerId="ADAL" clId="{B9B676CA-4031-44C8-8AA8-8D8C41A72080}" dt="2026-03-09T14:15:51.789" v="444" actId="20577"/>
          <ac:spMkLst>
            <pc:docMk/>
            <pc:sldMk cId="1870567175" sldId="284"/>
            <ac:spMk id="3" creationId="{C622BB1D-91A2-C246-88DA-0AE7D9EE9FAF}"/>
          </ac:spMkLst>
        </pc:spChg>
        <pc:spChg chg="del">
          <ac:chgData name="Elisabeth Jones" userId="d871a531-438d-4e91-81ec-befa55583ca5" providerId="ADAL" clId="{B9B676CA-4031-44C8-8AA8-8D8C41A72080}" dt="2026-03-09T14:15:53.393" v="445" actId="478"/>
          <ac:spMkLst>
            <pc:docMk/>
            <pc:sldMk cId="1870567175" sldId="284"/>
            <ac:spMk id="4" creationId="{20C77A7C-69B7-C8A3-2C42-0AF563115ECC}"/>
          </ac:spMkLst>
        </pc:spChg>
        <pc:spChg chg="del">
          <ac:chgData name="Elisabeth Jones" userId="d871a531-438d-4e91-81ec-befa55583ca5" providerId="ADAL" clId="{B9B676CA-4031-44C8-8AA8-8D8C41A72080}" dt="2026-03-09T14:15:54.346" v="446" actId="478"/>
          <ac:spMkLst>
            <pc:docMk/>
            <pc:sldMk cId="1870567175" sldId="284"/>
            <ac:spMk id="5" creationId="{D1D94128-92AB-CF64-3175-13146AB12CDC}"/>
          </ac:spMkLst>
        </pc:spChg>
        <pc:picChg chg="add mod">
          <ac:chgData name="Elisabeth Jones" userId="d871a531-438d-4e91-81ec-befa55583ca5" providerId="ADAL" clId="{B9B676CA-4031-44C8-8AA8-8D8C41A72080}" dt="2026-03-09T14:16:07.171" v="449" actId="1076"/>
          <ac:picMkLst>
            <pc:docMk/>
            <pc:sldMk cId="1870567175" sldId="284"/>
            <ac:picMk id="7" creationId="{C98C5467-D2D3-0B67-B878-3EF2F33319F0}"/>
          </ac:picMkLst>
        </pc:picChg>
      </pc:sldChg>
      <pc:sldChg chg="modSp mod modAnim">
        <pc:chgData name="Elisabeth Jones" userId="d871a531-438d-4e91-81ec-befa55583ca5" providerId="ADAL" clId="{B9B676CA-4031-44C8-8AA8-8D8C41A72080}" dt="2026-03-09T14:11:27.213" v="301" actId="20577"/>
        <pc:sldMkLst>
          <pc:docMk/>
          <pc:sldMk cId="1684740489" sldId="286"/>
        </pc:sldMkLst>
        <pc:spChg chg="mod">
          <ac:chgData name="Elisabeth Jones" userId="d871a531-438d-4e91-81ec-befa55583ca5" providerId="ADAL" clId="{B9B676CA-4031-44C8-8AA8-8D8C41A72080}" dt="2026-03-09T14:10:29.839" v="226" actId="20577"/>
          <ac:spMkLst>
            <pc:docMk/>
            <pc:sldMk cId="1684740489" sldId="286"/>
            <ac:spMk id="2" creationId="{112B6E99-0F2E-D1EF-F60C-389D45F3AC28}"/>
          </ac:spMkLst>
        </pc:spChg>
        <pc:spChg chg="mod">
          <ac:chgData name="Elisabeth Jones" userId="d871a531-438d-4e91-81ec-befa55583ca5" providerId="ADAL" clId="{B9B676CA-4031-44C8-8AA8-8D8C41A72080}" dt="2026-03-09T14:11:27.213" v="301" actId="20577"/>
          <ac:spMkLst>
            <pc:docMk/>
            <pc:sldMk cId="1684740489" sldId="286"/>
            <ac:spMk id="3" creationId="{55C514A7-7533-67FF-366C-DB9432F3263C}"/>
          </ac:spMkLst>
        </pc:spChg>
      </pc:sldChg>
      <pc:sldChg chg="del">
        <pc:chgData name="Elisabeth Jones" userId="d871a531-438d-4e91-81ec-befa55583ca5" providerId="ADAL" clId="{B9B676CA-4031-44C8-8AA8-8D8C41A72080}" dt="2026-03-09T14:14:34.316" v="363" actId="47"/>
        <pc:sldMkLst>
          <pc:docMk/>
          <pc:sldMk cId="2601054006" sldId="287"/>
        </pc:sldMkLst>
      </pc:sldChg>
      <pc:sldChg chg="del">
        <pc:chgData name="Elisabeth Jones" userId="d871a531-438d-4e91-81ec-befa55583ca5" providerId="ADAL" clId="{B9B676CA-4031-44C8-8AA8-8D8C41A72080}" dt="2026-03-09T14:14:35.393" v="364" actId="47"/>
        <pc:sldMkLst>
          <pc:docMk/>
          <pc:sldMk cId="2251878482" sldId="288"/>
        </pc:sldMkLst>
      </pc:sldChg>
      <pc:sldChg chg="addSp delSp modSp add mod ord">
        <pc:chgData name="Elisabeth Jones" userId="d871a531-438d-4e91-81ec-befa55583ca5" providerId="ADAL" clId="{B9B676CA-4031-44C8-8AA8-8D8C41A72080}" dt="2026-03-09T14:12:38.770" v="350" actId="313"/>
        <pc:sldMkLst>
          <pc:docMk/>
          <pc:sldMk cId="3815767137" sldId="289"/>
        </pc:sldMkLst>
        <pc:spChg chg="mod">
          <ac:chgData name="Elisabeth Jones" userId="d871a531-438d-4e91-81ec-befa55583ca5" providerId="ADAL" clId="{B9B676CA-4031-44C8-8AA8-8D8C41A72080}" dt="2026-03-09T14:11:39.488" v="313" actId="20577"/>
          <ac:spMkLst>
            <pc:docMk/>
            <pc:sldMk cId="3815767137" sldId="289"/>
            <ac:spMk id="2" creationId="{BBFBDF21-67D0-E3EC-C639-0DAAE63FB29D}"/>
          </ac:spMkLst>
        </pc:spChg>
        <pc:spChg chg="mod">
          <ac:chgData name="Elisabeth Jones" userId="d871a531-438d-4e91-81ec-befa55583ca5" providerId="ADAL" clId="{B9B676CA-4031-44C8-8AA8-8D8C41A72080}" dt="2026-03-09T14:12:38.770" v="350" actId="313"/>
          <ac:spMkLst>
            <pc:docMk/>
            <pc:sldMk cId="3815767137" sldId="289"/>
            <ac:spMk id="3" creationId="{79A41C07-7A7E-D6AE-0142-F49F9CDA4BB0}"/>
          </ac:spMkLst>
        </pc:spChg>
        <pc:picChg chg="del">
          <ac:chgData name="Elisabeth Jones" userId="d871a531-438d-4e91-81ec-befa55583ca5" providerId="ADAL" clId="{B9B676CA-4031-44C8-8AA8-8D8C41A72080}" dt="2026-03-09T14:12:22.678" v="338" actId="478"/>
          <ac:picMkLst>
            <pc:docMk/>
            <pc:sldMk cId="3815767137" sldId="289"/>
            <ac:picMk id="5" creationId="{BDC86A26-7786-6AF7-7D81-E2113BA3BD0F}"/>
          </ac:picMkLst>
        </pc:picChg>
        <pc:picChg chg="add mod">
          <ac:chgData name="Elisabeth Jones" userId="d871a531-438d-4e91-81ec-befa55583ca5" providerId="ADAL" clId="{B9B676CA-4031-44C8-8AA8-8D8C41A72080}" dt="2026-03-09T14:12:28.881" v="342" actId="14100"/>
          <ac:picMkLst>
            <pc:docMk/>
            <pc:sldMk cId="3815767137" sldId="289"/>
            <ac:picMk id="6" creationId="{2ED89AF8-F7AD-B65E-BA6D-9C1391966B78}"/>
          </ac:picMkLst>
        </pc:picChg>
      </pc:sldChg>
      <pc:sldChg chg="modSp add ord">
        <pc:chgData name="Elisabeth Jones" userId="d871a531-438d-4e91-81ec-befa55583ca5" providerId="ADAL" clId="{B9B676CA-4031-44C8-8AA8-8D8C41A72080}" dt="2026-03-09T14:12:59.788" v="361" actId="20577"/>
        <pc:sldMkLst>
          <pc:docMk/>
          <pc:sldMk cId="3822670898" sldId="290"/>
        </pc:sldMkLst>
        <pc:spChg chg="mod">
          <ac:chgData name="Elisabeth Jones" userId="d871a531-438d-4e91-81ec-befa55583ca5" providerId="ADAL" clId="{B9B676CA-4031-44C8-8AA8-8D8C41A72080}" dt="2026-03-09T14:12:59.788" v="361" actId="20577"/>
          <ac:spMkLst>
            <pc:docMk/>
            <pc:sldMk cId="3822670898" sldId="290"/>
            <ac:spMk id="3" creationId="{C236FCAB-2D21-6C09-EA39-6FACF4EEF4EE}"/>
          </ac:spMkLst>
        </pc:spChg>
      </pc:sldChg>
      <pc:sldChg chg="modSp new mod">
        <pc:chgData name="Elisabeth Jones" userId="d871a531-438d-4e91-81ec-befa55583ca5" providerId="ADAL" clId="{B9B676CA-4031-44C8-8AA8-8D8C41A72080}" dt="2026-03-09T14:15:40.655" v="443" actId="6549"/>
        <pc:sldMkLst>
          <pc:docMk/>
          <pc:sldMk cId="2174891520" sldId="291"/>
        </pc:sldMkLst>
        <pc:spChg chg="mod">
          <ac:chgData name="Elisabeth Jones" userId="d871a531-438d-4e91-81ec-befa55583ca5" providerId="ADAL" clId="{B9B676CA-4031-44C8-8AA8-8D8C41A72080}" dt="2026-03-09T14:15:12.815" v="404" actId="20577"/>
          <ac:spMkLst>
            <pc:docMk/>
            <pc:sldMk cId="2174891520" sldId="291"/>
            <ac:spMk id="2" creationId="{495D53AA-8407-F3A6-7647-9EEDD9A766DF}"/>
          </ac:spMkLst>
        </pc:spChg>
        <pc:spChg chg="mod">
          <ac:chgData name="Elisabeth Jones" userId="d871a531-438d-4e91-81ec-befa55583ca5" providerId="ADAL" clId="{B9B676CA-4031-44C8-8AA8-8D8C41A72080}" dt="2026-03-09T14:15:40.655" v="443" actId="6549"/>
          <ac:spMkLst>
            <pc:docMk/>
            <pc:sldMk cId="2174891520" sldId="291"/>
            <ac:spMk id="3" creationId="{4B8A289F-7CB2-3D0C-DF4D-E1CCD438EFB8}"/>
          </ac:spMkLst>
        </pc:spChg>
      </pc:sldChg>
      <pc:sldChg chg="modSp add mod">
        <pc:chgData name="Elisabeth Jones" userId="d871a531-438d-4e91-81ec-befa55583ca5" providerId="ADAL" clId="{B9B676CA-4031-44C8-8AA8-8D8C41A72080}" dt="2026-03-09T14:16:33.568" v="460" actId="14100"/>
        <pc:sldMkLst>
          <pc:docMk/>
          <pc:sldMk cId="3285289194" sldId="292"/>
        </pc:sldMkLst>
        <pc:spChg chg="mod">
          <ac:chgData name="Elisabeth Jones" userId="d871a531-438d-4e91-81ec-befa55583ca5" providerId="ADAL" clId="{B9B676CA-4031-44C8-8AA8-8D8C41A72080}" dt="2026-03-09T14:16:33.568" v="460" actId="14100"/>
          <ac:spMkLst>
            <pc:docMk/>
            <pc:sldMk cId="3285289194" sldId="292"/>
            <ac:spMk id="3" creationId="{D72F7753-506E-82C3-C1F0-EB069C1DE7FA}"/>
          </ac:spMkLst>
        </pc:spChg>
      </pc:sldChg>
      <pc:sldChg chg="modSp add mod">
        <pc:chgData name="Elisabeth Jones" userId="d871a531-438d-4e91-81ec-befa55583ca5" providerId="ADAL" clId="{B9B676CA-4031-44C8-8AA8-8D8C41A72080}" dt="2026-03-09T14:17:41.548" v="492" actId="27636"/>
        <pc:sldMkLst>
          <pc:docMk/>
          <pc:sldMk cId="3375716547" sldId="293"/>
        </pc:sldMkLst>
        <pc:spChg chg="mod">
          <ac:chgData name="Elisabeth Jones" userId="d871a531-438d-4e91-81ec-befa55583ca5" providerId="ADAL" clId="{B9B676CA-4031-44C8-8AA8-8D8C41A72080}" dt="2026-03-09T14:17:41.548" v="492" actId="27636"/>
          <ac:spMkLst>
            <pc:docMk/>
            <pc:sldMk cId="3375716547" sldId="293"/>
            <ac:spMk id="3" creationId="{62947BCF-DC31-6765-B79C-A9EF8E0E5DE6}"/>
          </ac:spMkLst>
        </pc:spChg>
      </pc:sldChg>
    </pc:docChg>
  </pc:docChgLst>
  <pc:docChgLst>
    <pc:chgData name="Elisabeth Jones" userId="S::e.jones@springwood.hants.sch.uk::d871a531-438d-4e91-81ec-befa55583ca5" providerId="AD" clId="Web-{D65CDA19-F49E-1DFB-EB9A-350C4A43FAA7}"/>
    <pc:docChg chg="addSld delSld modSld">
      <pc:chgData name="Elisabeth Jones" userId="S::e.jones@springwood.hants.sch.uk::d871a531-438d-4e91-81ec-befa55583ca5" providerId="AD" clId="Web-{D65CDA19-F49E-1DFB-EB9A-350C4A43FAA7}" dt="2026-02-20T11:10:27.136" v="419"/>
      <pc:docMkLst>
        <pc:docMk/>
      </pc:docMkLst>
      <pc:sldChg chg="modSp">
        <pc:chgData name="Elisabeth Jones" userId="S::e.jones@springwood.hants.sch.uk::d871a531-438d-4e91-81ec-befa55583ca5" providerId="AD" clId="Web-{D65CDA19-F49E-1DFB-EB9A-350C4A43FAA7}" dt="2026-02-20T10:50:35.419" v="3" actId="20577"/>
        <pc:sldMkLst>
          <pc:docMk/>
          <pc:sldMk cId="4264571299" sldId="256"/>
        </pc:sldMkLst>
        <pc:spChg chg="mod">
          <ac:chgData name="Elisabeth Jones" userId="S::e.jones@springwood.hants.sch.uk::d871a531-438d-4e91-81ec-befa55583ca5" providerId="AD" clId="Web-{D65CDA19-F49E-1DFB-EB9A-350C4A43FAA7}" dt="2026-02-20T10:50:35.419" v="3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addSp delSp modSp add del addAnim delAnim">
        <pc:chgData name="Elisabeth Jones" userId="S::e.jones@springwood.hants.sch.uk::d871a531-438d-4e91-81ec-befa55583ca5" providerId="AD" clId="Web-{D65CDA19-F49E-1DFB-EB9A-350C4A43FAA7}" dt="2026-02-20T11:09:59.947" v="413"/>
        <pc:sldMkLst>
          <pc:docMk/>
          <pc:sldMk cId="472370712" sldId="257"/>
        </pc:sldMkLst>
        <pc:spChg chg="mod">
          <ac:chgData name="Elisabeth Jones" userId="S::e.jones@springwood.hants.sch.uk::d871a531-438d-4e91-81ec-befa55583ca5" providerId="AD" clId="Web-{D65CDA19-F49E-1DFB-EB9A-350C4A43FAA7}" dt="2026-02-20T10:50:43.887" v="8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S::e.jones@springwood.hants.sch.uk::d871a531-438d-4e91-81ec-befa55583ca5" providerId="AD" clId="Web-{D65CDA19-F49E-1DFB-EB9A-350C4A43FAA7}" dt="2026-02-20T10:55:32.090" v="206" actId="1076"/>
          <ac:spMkLst>
            <pc:docMk/>
            <pc:sldMk cId="472370712" sldId="257"/>
            <ac:spMk id="3" creationId="{71486D87-F00C-96AA-C3D1-D83BAEA3D58C}"/>
          </ac:spMkLst>
        </pc:spChg>
      </pc:sldChg>
      <pc:sldChg chg="modSp add addAnim delAnim">
        <pc:chgData name="Elisabeth Jones" userId="S::e.jones@springwood.hants.sch.uk::d871a531-438d-4e91-81ec-befa55583ca5" providerId="AD" clId="Web-{D65CDA19-F49E-1DFB-EB9A-350C4A43FAA7}" dt="2026-02-20T11:10:16.198" v="416"/>
        <pc:sldMkLst>
          <pc:docMk/>
          <pc:sldMk cId="3376033298" sldId="283"/>
        </pc:sldMkLst>
        <pc:spChg chg="mod">
          <ac:chgData name="Elisabeth Jones" userId="S::e.jones@springwood.hants.sch.uk::d871a531-438d-4e91-81ec-befa55583ca5" providerId="AD" clId="Web-{D65CDA19-F49E-1DFB-EB9A-350C4A43FAA7}" dt="2026-02-20T11:07:58.342" v="386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modSp add replId addAnim delAnim">
        <pc:chgData name="Elisabeth Jones" userId="S::e.jones@springwood.hants.sch.uk::d871a531-438d-4e91-81ec-befa55583ca5" providerId="AD" clId="Web-{D65CDA19-F49E-1DFB-EB9A-350C4A43FAA7}" dt="2026-02-20T11:10:22.182" v="417"/>
        <pc:sldMkLst>
          <pc:docMk/>
          <pc:sldMk cId="1870567175" sldId="284"/>
        </pc:sldMkLst>
        <pc:spChg chg="mod">
          <ac:chgData name="Elisabeth Jones" userId="S::e.jones@springwood.hants.sch.uk::d871a531-438d-4e91-81ec-befa55583ca5" providerId="AD" clId="Web-{D65CDA19-F49E-1DFB-EB9A-350C4A43FAA7}" dt="2026-02-20T11:08:58.911" v="404" actId="20577"/>
          <ac:spMkLst>
            <pc:docMk/>
            <pc:sldMk cId="1870567175" sldId="284"/>
            <ac:spMk id="3" creationId="{C622BB1D-91A2-C246-88DA-0AE7D9EE9FAF}"/>
          </ac:spMkLst>
        </pc:spChg>
      </pc:sldChg>
    </pc:docChg>
  </pc:docChgLst>
  <pc:docChgLst>
    <pc:chgData clId="Web-{AFFE4A56-9175-8765-6FFB-74AAFFF69B84}"/>
    <pc:docChg chg="modSld">
      <pc:chgData name="" userId="" providerId="" clId="Web-{AFFE4A56-9175-8765-6FFB-74AAFFF69B84}" dt="2026-02-14T10:30:19.243" v="1" actId="14100"/>
      <pc:docMkLst>
        <pc:docMk/>
      </pc:docMkLst>
      <pc:sldChg chg="modSp">
        <pc:chgData name="" userId="" providerId="" clId="Web-{AFFE4A56-9175-8765-6FFB-74AAFFF69B84}" dt="2026-02-14T10:30:19.243" v="1" actId="14100"/>
        <pc:sldMkLst>
          <pc:docMk/>
          <pc:sldMk cId="472370712" sldId="257"/>
        </pc:sldMkLst>
        <pc:spChg chg="mod">
          <ac:chgData name="" userId="" providerId="" clId="Web-{AFFE4A56-9175-8765-6FFB-74AAFFF69B84}" dt="2026-02-14T10:30:19.243" v="1" actId="14100"/>
          <ac:spMkLst>
            <pc:docMk/>
            <pc:sldMk cId="472370712" sldId="257"/>
            <ac:spMk id="3" creationId="{71486D87-F00C-96AA-C3D1-D83BAEA3D58C}"/>
          </ac:spMkLst>
        </pc:spChg>
      </pc:sldChg>
    </pc:docChg>
  </pc:docChgLst>
  <pc:docChgLst>
    <pc:chgData name="Sam Masson" userId="S::s.masson@springwood.hants.sch.uk::9d326e98-a97a-4c66-9b08-dafe1287fef4" providerId="AD" clId="Web-{352267DA-C560-83C7-9BD1-DA082A6C29BA}"/>
    <pc:docChg chg="modSld">
      <pc:chgData name="Sam Masson" userId="S::s.masson@springwood.hants.sch.uk::9d326e98-a97a-4c66-9b08-dafe1287fef4" providerId="AD" clId="Web-{352267DA-C560-83C7-9BD1-DA082A6C29BA}" dt="2026-03-04T09:10:44.809" v="6" actId="20577"/>
      <pc:docMkLst>
        <pc:docMk/>
      </pc:docMkLst>
      <pc:sldChg chg="modSp">
        <pc:chgData name="Sam Masson" userId="S::s.masson@springwood.hants.sch.uk::9d326e98-a97a-4c66-9b08-dafe1287fef4" providerId="AD" clId="Web-{352267DA-C560-83C7-9BD1-DA082A6C29BA}" dt="2026-03-04T09:08:21.383" v="0" actId="20577"/>
        <pc:sldMkLst>
          <pc:docMk/>
          <pc:sldMk cId="1684740489" sldId="286"/>
        </pc:sldMkLst>
        <pc:spChg chg="mod">
          <ac:chgData name="Sam Masson" userId="S::s.masson@springwood.hants.sch.uk::9d326e98-a97a-4c66-9b08-dafe1287fef4" providerId="AD" clId="Web-{352267DA-C560-83C7-9BD1-DA082A6C29BA}" dt="2026-03-04T09:08:21.383" v="0" actId="20577"/>
          <ac:spMkLst>
            <pc:docMk/>
            <pc:sldMk cId="1684740489" sldId="286"/>
            <ac:spMk id="2" creationId="{112B6E99-0F2E-D1EF-F60C-389D45F3AC2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2490" y="1431489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Synonyms and antonyms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DBD71E-F2FD-A7D3-48EC-2561C5974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6926" y="2276910"/>
            <a:ext cx="5236148" cy="20694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A4AF96-885C-248F-DA23-9429B4A7D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834" y="2276910"/>
            <a:ext cx="3374092" cy="186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dirty="0"/>
              <a:t>Synonyms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783" y="1087750"/>
            <a:ext cx="11752433" cy="50517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Synonyms are words that mean the SAME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So, if I wanted synonyms for tall, I could have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22B368-F60E-4B7C-CBD1-90A206A93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0509" y="2660674"/>
            <a:ext cx="3122051" cy="3851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B6E99-0F2E-D1EF-F60C-389D45F3A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your whiteboards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514A7-7533-67FF-366C-DB9432F32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316" y="1512916"/>
            <a:ext cx="10515600" cy="4819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Write 3 synonyms for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/>
              <a:t>Beautiful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Small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Tired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474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55BB10-4241-A4EE-3AA5-C3D3F1C40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BDF21-67D0-E3EC-C639-0DAAE63FB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dirty="0"/>
              <a:t>Antonyms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41C07-7A7E-D6AE-0142-F49F9CDA4B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783" y="1087750"/>
            <a:ext cx="11752433" cy="50517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Antonyms are words that mean the OPPOSITE</a:t>
            </a:r>
            <a:endParaRPr lang="en-US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So, if I wanted antonyms for tall, I could have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D89AF8-F7AD-B65E-BA6D-9C1391966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044" y="3344699"/>
            <a:ext cx="7841654" cy="2657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76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968795-F0F0-7F28-B29D-3FD124B78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38059-0A24-8C05-9CAD-163210F43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 your whiteboards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6FCAB-2D21-6C09-EA39-6FACF4EEF4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316" y="1512916"/>
            <a:ext cx="10515600" cy="4819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Write 3 antonyms for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/>
              <a:t>Beautiful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Small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Tired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670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/>
              <a:t>Which word is synonym to the word in bold?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kitten was very </a:t>
            </a:r>
            <a:r>
              <a:rPr lang="en-GB" b="1" dirty="0"/>
              <a:t>tiny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UcPeriod"/>
            </a:pPr>
            <a:r>
              <a:rPr lang="en-GB" dirty="0"/>
              <a:t>huge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B. small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C. loud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D. slow</a:t>
            </a:r>
          </a:p>
          <a:p>
            <a:pPr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D53AA-8407-F3A6-7647-9EEDD9A76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A289F-7CB2-3D0C-DF4D-E1CCD438E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Which word is the antonym to the word in bold?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road was </a:t>
            </a:r>
            <a:r>
              <a:rPr lang="en-GB" b="1" dirty="0"/>
              <a:t>wide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UcPeriod"/>
            </a:pPr>
            <a:r>
              <a:rPr lang="en-GB" dirty="0"/>
              <a:t>long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B. narrow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C. smooth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D. steep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891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FA263-AA4B-74D1-182A-CAAE8D6A0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A7A1D-5A79-E8F3-886F-E02E7B242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47BCF-DC31-6765-B79C-A9EF8E0E5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9365"/>
            <a:ext cx="10515600" cy="4872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Circle the word that is a synonym as the word in bold.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The instructions were </a:t>
            </a:r>
            <a:r>
              <a:rPr lang="en-GB" b="1" dirty="0"/>
              <a:t>clear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pPr marL="514350" indent="-514350">
              <a:buAutoNum type="alphaUcPeriod"/>
            </a:pPr>
            <a:r>
              <a:rPr lang="en-GB" dirty="0"/>
              <a:t>confusing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B. simple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C. hidden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D. boring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5716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96AC9-3C2B-A768-CF6A-86627189FA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3B4-66AF-132B-6AB6-27C812812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2F7753-506E-82C3-C1F0-EB069C1DE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262" y="1825625"/>
            <a:ext cx="1090253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Write an antonym for the word in bold.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glass is </a:t>
            </a:r>
            <a:r>
              <a:rPr lang="en-GB" b="1" dirty="0"/>
              <a:t>full</a:t>
            </a:r>
            <a:r>
              <a:rPr lang="en-GB" dirty="0"/>
              <a:t>. The other glass is ______.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puzzle was </a:t>
            </a:r>
            <a:r>
              <a:rPr lang="en-GB" b="1" dirty="0"/>
              <a:t>easy</a:t>
            </a:r>
            <a:r>
              <a:rPr lang="en-GB" dirty="0"/>
              <a:t>, but the next one was ______.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room was very </a:t>
            </a:r>
            <a:r>
              <a:rPr lang="en-GB" b="1" dirty="0"/>
              <a:t>dark</a:t>
            </a:r>
            <a:r>
              <a:rPr lang="en-GB" dirty="0"/>
              <a:t>, so she turned on the light to make it ______.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5289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br>
              <a:rPr lang="en-US" dirty="0">
                <a:ea typeface="+mn-lt"/>
                <a:cs typeface="+mn-lt"/>
              </a:rPr>
            </a:b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8C5467-D2D3-0B67-B878-3EF2F3331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4458" y="1845665"/>
            <a:ext cx="7775750" cy="316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223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Synonyms and antonyms</vt:lpstr>
      <vt:lpstr>Synonyms </vt:lpstr>
      <vt:lpstr>On your whiteboards </vt:lpstr>
      <vt:lpstr>Antonyms </vt:lpstr>
      <vt:lpstr>On your whiteboards </vt:lpstr>
      <vt:lpstr>Questions</vt:lpstr>
      <vt:lpstr>Questions </vt:lpstr>
      <vt:lpstr>Questions </vt:lpstr>
      <vt:lpstr>Questions 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216</cp:revision>
  <dcterms:created xsi:type="dcterms:W3CDTF">2026-02-13T14:44:34Z</dcterms:created>
  <dcterms:modified xsi:type="dcterms:W3CDTF">2026-03-09T14:17:49Z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