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86" r:id="rId7"/>
    <p:sldId id="258" r:id="rId8"/>
    <p:sldId id="287" r:id="rId9"/>
    <p:sldId id="288" r:id="rId10"/>
    <p:sldId id="283" r:id="rId11"/>
    <p:sldId id="284" r:id="rId12"/>
    <p:sldId id="259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52267DA-C560-83C7-9BD1-DA082A6C29BA}" v="7" dt="2026-03-04T09:10:44.809"/>
    <p1510:client id="{414E57DA-A58D-56E6-13AF-0822074FF971}" v="8" dt="2026-03-04T07:55:06.79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58" d="100"/>
          <a:sy n="58" d="100"/>
        </p:scale>
        <p:origin x="108" y="9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isabeth Jones" userId="S::e.jones@springwood.hants.sch.uk::d871a531-438d-4e91-81ec-befa55583ca5" providerId="AD" clId="Web-{0E32BCD2-90ED-F5A9-93CA-150213487F97}"/>
    <pc:docChg chg="delSld modSld">
      <pc:chgData name="Elisabeth Jones" userId="S::e.jones@springwood.hants.sch.uk::d871a531-438d-4e91-81ec-befa55583ca5" providerId="AD" clId="Web-{0E32BCD2-90ED-F5A9-93CA-150213487F97}" dt="2026-02-20T11:38:21.505" v="252"/>
      <pc:docMkLst>
        <pc:docMk/>
      </pc:docMkLst>
      <pc:sldChg chg="modSp">
        <pc:chgData name="Elisabeth Jones" userId="S::e.jones@springwood.hants.sch.uk::d871a531-438d-4e91-81ec-befa55583ca5" providerId="AD" clId="Web-{0E32BCD2-90ED-F5A9-93CA-150213487F97}" dt="2026-02-20T11:22:00.865" v="2" actId="20577"/>
        <pc:sldMkLst>
          <pc:docMk/>
          <pc:sldMk cId="4264571299" sldId="256"/>
        </pc:sldMkLst>
        <pc:spChg chg="mod">
          <ac:chgData name="Elisabeth Jones" userId="S::e.jones@springwood.hants.sch.uk::d871a531-438d-4e91-81ec-befa55583ca5" providerId="AD" clId="Web-{0E32BCD2-90ED-F5A9-93CA-150213487F97}" dt="2026-02-20T11:22:00.865" v="2" actId="20577"/>
          <ac:spMkLst>
            <pc:docMk/>
            <pc:sldMk cId="4264571299" sldId="256"/>
            <ac:spMk id="2" creationId="{5EAF43B6-E28A-9153-BAC7-03FB8787E8FC}"/>
          </ac:spMkLst>
        </pc:spChg>
      </pc:sldChg>
      <pc:sldChg chg="modSp addAnim delAnim">
        <pc:chgData name="Elisabeth Jones" userId="S::e.jones@springwood.hants.sch.uk::d871a531-438d-4e91-81ec-befa55583ca5" providerId="AD" clId="Web-{0E32BCD2-90ED-F5A9-93CA-150213487F97}" dt="2026-02-20T11:37:54.065" v="248"/>
        <pc:sldMkLst>
          <pc:docMk/>
          <pc:sldMk cId="472370712" sldId="257"/>
        </pc:sldMkLst>
        <pc:spChg chg="mod">
          <ac:chgData name="Elisabeth Jones" userId="S::e.jones@springwood.hants.sch.uk::d871a531-438d-4e91-81ec-befa55583ca5" providerId="AD" clId="Web-{0E32BCD2-90ED-F5A9-93CA-150213487F97}" dt="2026-02-20T11:22:06.959" v="3" actId="20577"/>
          <ac:spMkLst>
            <pc:docMk/>
            <pc:sldMk cId="472370712" sldId="257"/>
            <ac:spMk id="2" creationId="{7FD01D62-9CF3-454B-FE6E-1E2436A68935}"/>
          </ac:spMkLst>
        </pc:spChg>
        <pc:spChg chg="mod">
          <ac:chgData name="Elisabeth Jones" userId="S::e.jones@springwood.hants.sch.uk::d871a531-438d-4e91-81ec-befa55583ca5" providerId="AD" clId="Web-{0E32BCD2-90ED-F5A9-93CA-150213487F97}" dt="2026-02-20T11:29:07.176" v="95" actId="20577"/>
          <ac:spMkLst>
            <pc:docMk/>
            <pc:sldMk cId="472370712" sldId="257"/>
            <ac:spMk id="3" creationId="{71486D87-F00C-96AA-C3D1-D83BAEA3D58C}"/>
          </ac:spMkLst>
        </pc:spChg>
      </pc:sldChg>
      <pc:sldChg chg="modSp addAnim delAnim">
        <pc:chgData name="Elisabeth Jones" userId="S::e.jones@springwood.hants.sch.uk::d871a531-438d-4e91-81ec-befa55583ca5" providerId="AD" clId="Web-{0E32BCD2-90ED-F5A9-93CA-150213487F97}" dt="2026-02-20T11:38:04.832" v="249"/>
        <pc:sldMkLst>
          <pc:docMk/>
          <pc:sldMk cId="3933183632" sldId="258"/>
        </pc:sldMkLst>
        <pc:spChg chg="mod">
          <ac:chgData name="Elisabeth Jones" userId="S::e.jones@springwood.hants.sch.uk::d871a531-438d-4e91-81ec-befa55583ca5" providerId="AD" clId="Web-{0E32BCD2-90ED-F5A9-93CA-150213487F97}" dt="2026-02-20T11:29:40.271" v="111" actId="20577"/>
          <ac:spMkLst>
            <pc:docMk/>
            <pc:sldMk cId="3933183632" sldId="258"/>
            <ac:spMk id="2" creationId="{8DA6174D-5748-5E2A-CD7B-920D78F0821B}"/>
          </ac:spMkLst>
        </pc:spChg>
        <pc:spChg chg="mod">
          <ac:chgData name="Elisabeth Jones" userId="S::e.jones@springwood.hants.sch.uk::d871a531-438d-4e91-81ec-befa55583ca5" providerId="AD" clId="Web-{0E32BCD2-90ED-F5A9-93CA-150213487F97}" dt="2026-02-20T11:31:31.586" v="144" actId="20577"/>
          <ac:spMkLst>
            <pc:docMk/>
            <pc:sldMk cId="3933183632" sldId="258"/>
            <ac:spMk id="3" creationId="{179DD3AB-7292-7420-EEB3-410CEBCFF384}"/>
          </ac:spMkLst>
        </pc:spChg>
      </pc:sldChg>
      <pc:sldChg chg="addSp delSp modSp addAnim delAnim">
        <pc:chgData name="Elisabeth Jones" userId="S::e.jones@springwood.hants.sch.uk::d871a531-438d-4e91-81ec-befa55583ca5" providerId="AD" clId="Web-{0E32BCD2-90ED-F5A9-93CA-150213487F97}" dt="2026-02-20T11:38:12.802" v="250"/>
        <pc:sldMkLst>
          <pc:docMk/>
          <pc:sldMk cId="3376033298" sldId="283"/>
        </pc:sldMkLst>
        <pc:spChg chg="mod">
          <ac:chgData name="Elisabeth Jones" userId="S::e.jones@springwood.hants.sch.uk::d871a531-438d-4e91-81ec-befa55583ca5" providerId="AD" clId="Web-{0E32BCD2-90ED-F5A9-93CA-150213487F97}" dt="2026-02-20T11:33:04.479" v="174" actId="1076"/>
          <ac:spMkLst>
            <pc:docMk/>
            <pc:sldMk cId="3376033298" sldId="283"/>
            <ac:spMk id="2" creationId="{6136067C-45DE-1CDA-1C1B-F4A60CA511AF}"/>
          </ac:spMkLst>
        </pc:spChg>
        <pc:spChg chg="mod">
          <ac:chgData name="Elisabeth Jones" userId="S::e.jones@springwood.hants.sch.uk::d871a531-438d-4e91-81ec-befa55583ca5" providerId="AD" clId="Web-{0E32BCD2-90ED-F5A9-93CA-150213487F97}" dt="2026-02-20T11:32:59.759" v="173" actId="14100"/>
          <ac:spMkLst>
            <pc:docMk/>
            <pc:sldMk cId="3376033298" sldId="283"/>
            <ac:spMk id="3" creationId="{8CF16068-23A5-B64E-591D-CF07C3EBDE6E}"/>
          </ac:spMkLst>
        </pc:spChg>
      </pc:sldChg>
      <pc:sldChg chg="addSp delSp modSp addAnim delAnim">
        <pc:chgData name="Elisabeth Jones" userId="S::e.jones@springwood.hants.sch.uk::d871a531-438d-4e91-81ec-befa55583ca5" providerId="AD" clId="Web-{0E32BCD2-90ED-F5A9-93CA-150213487F97}" dt="2026-02-20T11:38:17.114" v="251"/>
        <pc:sldMkLst>
          <pc:docMk/>
          <pc:sldMk cId="1870567175" sldId="284"/>
        </pc:sldMkLst>
        <pc:spChg chg="mod">
          <ac:chgData name="Elisabeth Jones" userId="S::e.jones@springwood.hants.sch.uk::d871a531-438d-4e91-81ec-befa55583ca5" providerId="AD" clId="Web-{0E32BCD2-90ED-F5A9-93CA-150213487F97}" dt="2026-02-20T11:37:38.548" v="247" actId="20577"/>
          <ac:spMkLst>
            <pc:docMk/>
            <pc:sldMk cId="1870567175" sldId="284"/>
            <ac:spMk id="3" creationId="{C622BB1D-91A2-C246-88DA-0AE7D9EE9FAF}"/>
          </ac:spMkLst>
        </pc:spChg>
      </pc:sldChg>
    </pc:docChg>
  </pc:docChgLst>
  <pc:docChgLst>
    <pc:chgData clId="Web-{AFFE4A56-9175-8765-6FFB-74AAFFF69B84}"/>
    <pc:docChg chg="modSld">
      <pc:chgData name="" userId="" providerId="" clId="Web-{AFFE4A56-9175-8765-6FFB-74AAFFF69B84}" dt="2026-02-14T10:30:19.243" v="1" actId="14100"/>
      <pc:docMkLst>
        <pc:docMk/>
      </pc:docMkLst>
      <pc:sldChg chg="modSp">
        <pc:chgData name="" userId="" providerId="" clId="Web-{AFFE4A56-9175-8765-6FFB-74AAFFF69B84}" dt="2026-02-14T10:30:19.243" v="1" actId="14100"/>
        <pc:sldMkLst>
          <pc:docMk/>
          <pc:sldMk cId="472370712" sldId="257"/>
        </pc:sldMkLst>
        <pc:spChg chg="mod">
          <ac:chgData name="" userId="" providerId="" clId="Web-{AFFE4A56-9175-8765-6FFB-74AAFFF69B84}" dt="2026-02-14T10:30:19.243" v="1" actId="14100"/>
          <ac:spMkLst>
            <pc:docMk/>
            <pc:sldMk cId="472370712" sldId="257"/>
            <ac:spMk id="3" creationId="{71486D87-F00C-96AA-C3D1-D83BAEA3D58C}"/>
          </ac:spMkLst>
        </pc:spChg>
      </pc:sldChg>
    </pc:docChg>
  </pc:docChgLst>
  <pc:docChgLst>
    <pc:chgData name="Elisabeth Jones" userId="S::e.jones@springwood.hants.sch.uk::d871a531-438d-4e91-81ec-befa55583ca5" providerId="AD" clId="Web-{D65CDA19-F49E-1DFB-EB9A-350C4A43FAA7}"/>
    <pc:docChg chg="addSld delSld modSld">
      <pc:chgData name="Elisabeth Jones" userId="S::e.jones@springwood.hants.sch.uk::d871a531-438d-4e91-81ec-befa55583ca5" providerId="AD" clId="Web-{D65CDA19-F49E-1DFB-EB9A-350C4A43FAA7}" dt="2026-02-20T11:10:27.136" v="419"/>
      <pc:docMkLst>
        <pc:docMk/>
      </pc:docMkLst>
      <pc:sldChg chg="modSp">
        <pc:chgData name="Elisabeth Jones" userId="S::e.jones@springwood.hants.sch.uk::d871a531-438d-4e91-81ec-befa55583ca5" providerId="AD" clId="Web-{D65CDA19-F49E-1DFB-EB9A-350C4A43FAA7}" dt="2026-02-20T10:50:35.419" v="3" actId="20577"/>
        <pc:sldMkLst>
          <pc:docMk/>
          <pc:sldMk cId="4264571299" sldId="256"/>
        </pc:sldMkLst>
        <pc:spChg chg="mod">
          <ac:chgData name="Elisabeth Jones" userId="S::e.jones@springwood.hants.sch.uk::d871a531-438d-4e91-81ec-befa55583ca5" providerId="AD" clId="Web-{D65CDA19-F49E-1DFB-EB9A-350C4A43FAA7}" dt="2026-02-20T10:50:35.419" v="3" actId="20577"/>
          <ac:spMkLst>
            <pc:docMk/>
            <pc:sldMk cId="4264571299" sldId="256"/>
            <ac:spMk id="2" creationId="{5EAF43B6-E28A-9153-BAC7-03FB8787E8FC}"/>
          </ac:spMkLst>
        </pc:spChg>
      </pc:sldChg>
      <pc:sldChg chg="addSp delSp modSp add del addAnim delAnim">
        <pc:chgData name="Elisabeth Jones" userId="S::e.jones@springwood.hants.sch.uk::d871a531-438d-4e91-81ec-befa55583ca5" providerId="AD" clId="Web-{D65CDA19-F49E-1DFB-EB9A-350C4A43FAA7}" dt="2026-02-20T11:09:59.947" v="413"/>
        <pc:sldMkLst>
          <pc:docMk/>
          <pc:sldMk cId="472370712" sldId="257"/>
        </pc:sldMkLst>
        <pc:spChg chg="mod">
          <ac:chgData name="Elisabeth Jones" userId="S::e.jones@springwood.hants.sch.uk::d871a531-438d-4e91-81ec-befa55583ca5" providerId="AD" clId="Web-{D65CDA19-F49E-1DFB-EB9A-350C4A43FAA7}" dt="2026-02-20T10:50:43.887" v="8" actId="20577"/>
          <ac:spMkLst>
            <pc:docMk/>
            <pc:sldMk cId="472370712" sldId="257"/>
            <ac:spMk id="2" creationId="{7FD01D62-9CF3-454B-FE6E-1E2436A68935}"/>
          </ac:spMkLst>
        </pc:spChg>
        <pc:spChg chg="mod">
          <ac:chgData name="Elisabeth Jones" userId="S::e.jones@springwood.hants.sch.uk::d871a531-438d-4e91-81ec-befa55583ca5" providerId="AD" clId="Web-{D65CDA19-F49E-1DFB-EB9A-350C4A43FAA7}" dt="2026-02-20T10:55:32.090" v="206" actId="1076"/>
          <ac:spMkLst>
            <pc:docMk/>
            <pc:sldMk cId="472370712" sldId="257"/>
            <ac:spMk id="3" creationId="{71486D87-F00C-96AA-C3D1-D83BAEA3D58C}"/>
          </ac:spMkLst>
        </pc:spChg>
      </pc:sldChg>
      <pc:sldChg chg="addSp modSp addAnim delAnim">
        <pc:chgData name="Elisabeth Jones" userId="S::e.jones@springwood.hants.sch.uk::d871a531-438d-4e91-81ec-befa55583ca5" providerId="AD" clId="Web-{D65CDA19-F49E-1DFB-EB9A-350C4A43FAA7}" dt="2026-02-20T11:10:10.447" v="415"/>
        <pc:sldMkLst>
          <pc:docMk/>
          <pc:sldMk cId="3933183632" sldId="258"/>
        </pc:sldMkLst>
        <pc:spChg chg="mod">
          <ac:chgData name="Elisabeth Jones" userId="S::e.jones@springwood.hants.sch.uk::d871a531-438d-4e91-81ec-befa55583ca5" providerId="AD" clId="Web-{D65CDA19-F49E-1DFB-EB9A-350C4A43FAA7}" dt="2026-02-20T11:04:43.697" v="364" actId="1076"/>
          <ac:spMkLst>
            <pc:docMk/>
            <pc:sldMk cId="3933183632" sldId="258"/>
            <ac:spMk id="2" creationId="{8DA6174D-5748-5E2A-CD7B-920D78F0821B}"/>
          </ac:spMkLst>
        </pc:spChg>
        <pc:spChg chg="mod">
          <ac:chgData name="Elisabeth Jones" userId="S::e.jones@springwood.hants.sch.uk::d871a531-438d-4e91-81ec-befa55583ca5" providerId="AD" clId="Web-{D65CDA19-F49E-1DFB-EB9A-350C4A43FAA7}" dt="2026-02-20T11:05:53.026" v="367" actId="14100"/>
          <ac:spMkLst>
            <pc:docMk/>
            <pc:sldMk cId="3933183632" sldId="258"/>
            <ac:spMk id="3" creationId="{179DD3AB-7292-7420-EEB3-410CEBCFF384}"/>
          </ac:spMkLst>
        </pc:spChg>
      </pc:sldChg>
      <pc:sldChg chg="modSp add addAnim delAnim">
        <pc:chgData name="Elisabeth Jones" userId="S::e.jones@springwood.hants.sch.uk::d871a531-438d-4e91-81ec-befa55583ca5" providerId="AD" clId="Web-{D65CDA19-F49E-1DFB-EB9A-350C4A43FAA7}" dt="2026-02-20T11:10:16.198" v="416"/>
        <pc:sldMkLst>
          <pc:docMk/>
          <pc:sldMk cId="3376033298" sldId="283"/>
        </pc:sldMkLst>
        <pc:spChg chg="mod">
          <ac:chgData name="Elisabeth Jones" userId="S::e.jones@springwood.hants.sch.uk::d871a531-438d-4e91-81ec-befa55583ca5" providerId="AD" clId="Web-{D65CDA19-F49E-1DFB-EB9A-350C4A43FAA7}" dt="2026-02-20T11:07:58.342" v="386" actId="20577"/>
          <ac:spMkLst>
            <pc:docMk/>
            <pc:sldMk cId="3376033298" sldId="283"/>
            <ac:spMk id="3" creationId="{8CF16068-23A5-B64E-591D-CF07C3EBDE6E}"/>
          </ac:spMkLst>
        </pc:spChg>
      </pc:sldChg>
      <pc:sldChg chg="modSp add replId addAnim delAnim">
        <pc:chgData name="Elisabeth Jones" userId="S::e.jones@springwood.hants.sch.uk::d871a531-438d-4e91-81ec-befa55583ca5" providerId="AD" clId="Web-{D65CDA19-F49E-1DFB-EB9A-350C4A43FAA7}" dt="2026-02-20T11:10:22.182" v="417"/>
        <pc:sldMkLst>
          <pc:docMk/>
          <pc:sldMk cId="1870567175" sldId="284"/>
        </pc:sldMkLst>
        <pc:spChg chg="mod">
          <ac:chgData name="Elisabeth Jones" userId="S::e.jones@springwood.hants.sch.uk::d871a531-438d-4e91-81ec-befa55583ca5" providerId="AD" clId="Web-{D65CDA19-F49E-1DFB-EB9A-350C4A43FAA7}" dt="2026-02-20T11:08:58.911" v="404" actId="20577"/>
          <ac:spMkLst>
            <pc:docMk/>
            <pc:sldMk cId="1870567175" sldId="284"/>
            <ac:spMk id="3" creationId="{C622BB1D-91A2-C246-88DA-0AE7D9EE9FAF}"/>
          </ac:spMkLst>
        </pc:spChg>
      </pc:sldChg>
    </pc:docChg>
  </pc:docChgLst>
  <pc:docChgLst>
    <pc:chgData name="Sam Masson" userId="S::s.masson@springwood.hants.sch.uk::9d326e98-a97a-4c66-9b08-dafe1287fef4" providerId="AD" clId="Web-{352267DA-C560-83C7-9BD1-DA082A6C29BA}"/>
    <pc:docChg chg="modSld">
      <pc:chgData name="Sam Masson" userId="S::s.masson@springwood.hants.sch.uk::9d326e98-a97a-4c66-9b08-dafe1287fef4" providerId="AD" clId="Web-{352267DA-C560-83C7-9BD1-DA082A6C29BA}" dt="2026-03-04T09:10:44.809" v="6" actId="20577"/>
      <pc:docMkLst>
        <pc:docMk/>
      </pc:docMkLst>
      <pc:sldChg chg="modSp">
        <pc:chgData name="Sam Masson" userId="S::s.masson@springwood.hants.sch.uk::9d326e98-a97a-4c66-9b08-dafe1287fef4" providerId="AD" clId="Web-{352267DA-C560-83C7-9BD1-DA082A6C29BA}" dt="2026-03-04T09:10:44.809" v="6" actId="20577"/>
        <pc:sldMkLst>
          <pc:docMk/>
          <pc:sldMk cId="3933183632" sldId="258"/>
        </pc:sldMkLst>
        <pc:spChg chg="mod">
          <ac:chgData name="Sam Masson" userId="S::s.masson@springwood.hants.sch.uk::9d326e98-a97a-4c66-9b08-dafe1287fef4" providerId="AD" clId="Web-{352267DA-C560-83C7-9BD1-DA082A6C29BA}" dt="2026-03-04T09:10:44.809" v="6" actId="20577"/>
          <ac:spMkLst>
            <pc:docMk/>
            <pc:sldMk cId="3933183632" sldId="258"/>
            <ac:spMk id="3" creationId="{179DD3AB-7292-7420-EEB3-410CEBCFF384}"/>
          </ac:spMkLst>
        </pc:spChg>
      </pc:sldChg>
      <pc:sldChg chg="modSp">
        <pc:chgData name="Sam Masson" userId="S::s.masson@springwood.hants.sch.uk::9d326e98-a97a-4c66-9b08-dafe1287fef4" providerId="AD" clId="Web-{352267DA-C560-83C7-9BD1-DA082A6C29BA}" dt="2026-03-04T09:08:21.383" v="0" actId="20577"/>
        <pc:sldMkLst>
          <pc:docMk/>
          <pc:sldMk cId="1684740489" sldId="286"/>
        </pc:sldMkLst>
        <pc:spChg chg="mod">
          <ac:chgData name="Sam Masson" userId="S::s.masson@springwood.hants.sch.uk::9d326e98-a97a-4c66-9b08-dafe1287fef4" providerId="AD" clId="Web-{352267DA-C560-83C7-9BD1-DA082A6C29BA}" dt="2026-03-04T09:08:21.383" v="0" actId="20577"/>
          <ac:spMkLst>
            <pc:docMk/>
            <pc:sldMk cId="1684740489" sldId="286"/>
            <ac:spMk id="2" creationId="{112B6E99-0F2E-D1EF-F60C-389D45F3AC28}"/>
          </ac:spMkLst>
        </pc:spChg>
      </pc:sldChg>
    </pc:docChg>
  </pc:docChgLst>
  <pc:docChgLst>
    <pc:chgData name="Elisabeth Jones" userId="S::e.jones@springwood.hants.sch.uk::d871a531-438d-4e91-81ec-befa55583ca5" providerId="AD" clId="Web-{AFFE4A56-9175-8765-6FFB-74AAFFF69B84}"/>
    <pc:docChg chg="addSld modSld modMainMaster">
      <pc:chgData name="Elisabeth Jones" userId="S::e.jones@springwood.hants.sch.uk::d871a531-438d-4e91-81ec-befa55583ca5" providerId="AD" clId="Web-{AFFE4A56-9175-8765-6FFB-74AAFFF69B84}" dt="2026-02-14T10:43:23.491" v="214"/>
      <pc:docMkLst>
        <pc:docMk/>
      </pc:docMkLst>
      <pc:sldChg chg="mod">
        <pc:chgData name="Elisabeth Jones" userId="S::e.jones@springwood.hants.sch.uk::d871a531-438d-4e91-81ec-befa55583ca5" providerId="AD" clId="Web-{AFFE4A56-9175-8765-6FFB-74AAFFF69B84}" dt="2026-02-14T10:42:56.928" v="209"/>
        <pc:sldMkLst>
          <pc:docMk/>
          <pc:sldMk cId="4264571299" sldId="256"/>
        </pc:sldMkLst>
      </pc:sldChg>
      <pc:sldChg chg="modSp mod addAnim">
        <pc:chgData name="Elisabeth Jones" userId="S::e.jones@springwood.hants.sch.uk::d871a531-438d-4e91-81ec-befa55583ca5" providerId="AD" clId="Web-{AFFE4A56-9175-8765-6FFB-74AAFFF69B84}" dt="2026-02-14T10:43:08.193" v="211"/>
        <pc:sldMkLst>
          <pc:docMk/>
          <pc:sldMk cId="472370712" sldId="257"/>
        </pc:sldMkLst>
        <pc:spChg chg="mod">
          <ac:chgData name="Elisabeth Jones" userId="S::e.jones@springwood.hants.sch.uk::d871a531-438d-4e91-81ec-befa55583ca5" providerId="AD" clId="Web-{AFFE4A56-9175-8765-6FFB-74AAFFF69B84}" dt="2026-02-14T10:43:02.943" v="210" actId="1076"/>
          <ac:spMkLst>
            <pc:docMk/>
            <pc:sldMk cId="472370712" sldId="257"/>
            <ac:spMk id="2" creationId="{7FD01D62-9CF3-454B-FE6E-1E2436A68935}"/>
          </ac:spMkLst>
        </pc:spChg>
      </pc:sldChg>
      <pc:sldChg chg="modSp mod addAnim">
        <pc:chgData name="Elisabeth Jones" userId="S::e.jones@springwood.hants.sch.uk::d871a531-438d-4e91-81ec-befa55583ca5" providerId="AD" clId="Web-{AFFE4A56-9175-8765-6FFB-74AAFFF69B84}" dt="2026-02-14T10:43:17.772" v="213"/>
        <pc:sldMkLst>
          <pc:docMk/>
          <pc:sldMk cId="3933183632" sldId="258"/>
        </pc:sldMkLst>
        <pc:spChg chg="mod">
          <ac:chgData name="Elisabeth Jones" userId="S::e.jones@springwood.hants.sch.uk::d871a531-438d-4e91-81ec-befa55583ca5" providerId="AD" clId="Web-{AFFE4A56-9175-8765-6FFB-74AAFFF69B84}" dt="2026-02-14T10:36:36.601" v="105" actId="20577"/>
          <ac:spMkLst>
            <pc:docMk/>
            <pc:sldMk cId="3933183632" sldId="258"/>
            <ac:spMk id="3" creationId="{179DD3AB-7292-7420-EEB3-410CEBCFF384}"/>
          </ac:spMkLst>
        </pc:spChg>
      </pc:sldChg>
      <pc:sldChg chg="mod">
        <pc:chgData name="Elisabeth Jones" userId="S::e.jones@springwood.hants.sch.uk::d871a531-438d-4e91-81ec-befa55583ca5" providerId="AD" clId="Web-{AFFE4A56-9175-8765-6FFB-74AAFFF69B84}" dt="2026-02-14T10:42:56.928" v="209"/>
        <pc:sldMkLst>
          <pc:docMk/>
          <pc:sldMk cId="60783370" sldId="259"/>
        </pc:sldMkLst>
      </pc:sldChg>
      <pc:sldMasterChg chg="mod setBg modSldLayout">
        <pc:chgData name="Elisabeth Jones" userId="S::e.jones@springwood.hants.sch.uk::d871a531-438d-4e91-81ec-befa55583ca5" providerId="AD" clId="Web-{AFFE4A56-9175-8765-6FFB-74AAFFF69B84}" dt="2026-02-14T10:42:56.928" v="209"/>
        <pc:sldMasterMkLst>
          <pc:docMk/>
          <pc:sldMasterMk cId="2877015029" sldId="2147483648"/>
        </pc:sldMasterMkLst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1564727658" sldId="2147483649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3896216483" sldId="2147483650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3474540211" sldId="2147483651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3124799341" sldId="2147483652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909006947" sldId="2147483653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2558681141" sldId="2147483654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968633223" sldId="2147483655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1357451942" sldId="2147483656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2112903242" sldId="2147483657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591441181" sldId="2147483658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4174788858" sldId="2147483659"/>
          </pc:sldLayoutMkLst>
        </pc:sldLayoutChg>
      </pc:sldMasterChg>
    </pc:docChg>
  </pc:docChgLst>
  <pc:docChgLst>
    <pc:chgData name="Sam Masson" userId="S::s.masson@springwood.hants.sch.uk::9d326e98-a97a-4c66-9b08-dafe1287fef4" providerId="AD" clId="Web-{414E57DA-A58D-56E6-13AF-0822074FF971}"/>
    <pc:docChg chg="modSld">
      <pc:chgData name="Sam Masson" userId="S::s.masson@springwood.hants.sch.uk::9d326e98-a97a-4c66-9b08-dafe1287fef4" providerId="AD" clId="Web-{414E57DA-A58D-56E6-13AF-0822074FF971}" dt="2026-03-04T07:55:06.798" v="7" actId="20577"/>
      <pc:docMkLst>
        <pc:docMk/>
      </pc:docMkLst>
      <pc:sldChg chg="modSp">
        <pc:chgData name="Sam Masson" userId="S::s.masson@springwood.hants.sch.uk::9d326e98-a97a-4c66-9b08-dafe1287fef4" providerId="AD" clId="Web-{414E57DA-A58D-56E6-13AF-0822074FF971}" dt="2026-03-04T07:55:06.798" v="7" actId="20577"/>
        <pc:sldMkLst>
          <pc:docMk/>
          <pc:sldMk cId="472370712" sldId="257"/>
        </pc:sldMkLst>
        <pc:spChg chg="mod">
          <ac:chgData name="Sam Masson" userId="S::s.masson@springwood.hants.sch.uk::9d326e98-a97a-4c66-9b08-dafe1287fef4" providerId="AD" clId="Web-{414E57DA-A58D-56E6-13AF-0822074FF971}" dt="2026-03-04T07:55:06.798" v="7" actId="20577"/>
          <ac:spMkLst>
            <pc:docMk/>
            <pc:sldMk cId="472370712" sldId="257"/>
            <ac:spMk id="2" creationId="{7FD01D62-9CF3-454B-FE6E-1E2436A68935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B94F49-F761-F762-E1C8-303D4C824D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4AF3B7-5171-62D5-407A-D04BC6A040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0542CE-1165-7643-E3BA-7115F97907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04/03/2026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DE2E32-5FA3-7256-17E4-07C54446DD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777BAC-3E76-1A30-7188-67D921977C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47276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33F8B0-2269-7BDA-8FF3-78A92746EE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D1BA49-F3A7-E55C-784A-F62627B06F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720A9C-B5C9-6B50-3914-CC649D28F5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04/03/2026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DEB6C2-ED2A-A142-DE22-F43961BD4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AFB51E-0BD6-24AB-135F-ADAC96E201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62164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A6326D-3803-6D7C-30AB-517C9A25CE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BC8BFA-D9D9-739F-6A48-CE860A39DD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CAEE1E-D533-9539-846D-C30716FF10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04/03/2026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914601-AF1B-26E7-3BC6-F35BFE3E5F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087535-7E4F-1D3E-BF4D-B3E20A1E1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540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225610-9E7E-9CE5-E59D-341DDE5D6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CFE2EC-539F-20F1-C6DE-4A30C5DE4EA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251CD5A-277A-E59A-F035-E432505CE1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D62058-319E-57D6-50F1-868D96F93C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04/03/2026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A63C8C-EC12-D86F-B9F0-66407D11DD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61162E-F787-64EA-455D-5876565683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7993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B74A71-65A2-F4AA-1EC5-4741E1BDC0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122F13-2437-0A8B-BBD5-85AE5E28CC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C20BF6A-C0B6-3834-B46F-3062E4E26B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6C02D63-C039-96CD-2DEE-A4156940338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90240B7-9D1E-C960-0AB0-4D4320C82C2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DB1E0B0-ADAB-9337-750C-493089F2EE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04/03/2026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BEDD0AB-5DD7-462A-8BB8-D8EB27F185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44D78FE-2080-D060-3B61-74C01B62F0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90069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20D830-C5BE-1963-2248-326870DEB0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237C5C9-A228-C521-898F-7C5F845D81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04/03/2026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51CBAA6-295A-2DFD-1298-04DD9FA4F0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46A0910-230E-A111-73A9-2C84924E44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86811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DB1F63B-1A83-000D-DD35-F9CC9339B7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04/03/2026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0C6B464-8CB2-B074-8F22-C5C52BDA0F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3873AA-6540-BD52-FDEF-140A3338BB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86332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491C1F-8E36-B871-FDD5-2A9FB4569F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314046-A835-FBCC-FA6E-4B74B16744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0D02B6-0DFA-95BF-0254-6D804FE08D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964609-9F17-B973-2D62-2AF2818B4D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04/03/2026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9B18BA-DD2C-CFD8-B8F9-06365BFA5E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B17CA7-F7CD-A18D-6378-421BD0B6A1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7451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37DDC1-D1B4-BA59-7C2F-76B21E482E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60B385-69CA-B004-0282-7CF54913DF6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F15474-FCE3-41FD-B812-993B503FF7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6297C3-E17A-9155-91D3-8A2C9E6033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04/03/2026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95AFA6-B2D6-1F77-3ADD-B7D6A7DEE8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AF98C6-7749-A83A-F381-48BD896774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9032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CC3872-4770-0AA8-919C-B3FB62A2B4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75F741-884D-2217-9632-E271C54943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CEA468-56D0-1F70-4B73-6936814F5A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04/03/2026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FB37AC-7C52-99D0-3570-47DA8F7F24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32034F-9F2B-44BB-C51B-1DE36B1E18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14411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6E3480E-5CCE-6DE5-EC1F-041F558A555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C043D9-E458-9E15-78E9-B671AEEDFE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7400DD-8755-13A4-99FB-7A88C4F7CE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04/03/2026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BC52EB-E3B2-7323-FDC1-F17F2089AF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CCF084-B626-30C2-C4F8-CDE61AC60A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47888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9C4C1A-C66E-A225-5F47-EBD4B3B9D5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26099B-3580-4CBE-BF48-F832345CA9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57D0E3-884A-278C-3F9E-9B3520FEEE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D1FD87-5CFD-462F-B805-A385E27A3272}" type="datetimeFigureOut">
              <a:rPr lang="en-GB" smtClean="0"/>
              <a:t>04/03/2026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4583EB-EF1F-4177-3354-D90252F733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014F4D-5055-EE2C-7905-8A094B80A97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0150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AF43B6-E28A-9153-BAC7-03FB8787E8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12490" y="1431489"/>
            <a:ext cx="9144000" cy="845421"/>
          </a:xfrm>
        </p:spPr>
        <p:txBody>
          <a:bodyPr>
            <a:normAutofit fontScale="90000"/>
          </a:bodyPr>
          <a:lstStyle/>
          <a:p>
            <a:r>
              <a:rPr lang="en-GB" dirty="0"/>
              <a:t>Pronouns</a:t>
            </a:r>
          </a:p>
        </p:txBody>
      </p:sp>
      <p:pic>
        <p:nvPicPr>
          <p:cNvPr id="3074" name="Picture 2" descr="Pronoun - Definition, Types and Examples - Spoken English Guru">
            <a:extLst>
              <a:ext uri="{FF2B5EF4-FFF2-40B4-BE49-F238E27FC236}">
                <a16:creationId xmlns:a16="http://schemas.microsoft.com/office/drawing/2014/main" id="{FA733FED-5943-1354-1A0D-6D84D1E7B5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1106" y="2276910"/>
            <a:ext cx="6509788" cy="3661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45712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D01D62-9CF3-454B-FE6E-1E2436A689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3735" y="162565"/>
            <a:ext cx="10515600" cy="1061423"/>
          </a:xfrm>
        </p:spPr>
        <p:txBody>
          <a:bodyPr/>
          <a:lstStyle/>
          <a:p>
            <a:r>
              <a:rPr lang="en-GB"/>
              <a:t>Pronouns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486D87-F00C-96AA-C3D1-D83BAEA3D5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5407" y="1349007"/>
            <a:ext cx="11752433" cy="5051793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Pronouns replace nouns:</a:t>
            </a:r>
            <a:endParaRPr lang="en-US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Daniel walked to the park. Daniel played on the swings. Daniel saw Josh. Daniel and Josh went on the slide. </a:t>
            </a:r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/>
              <a:t>TOO MUCH DANIEL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Change it to the following: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Daniel walked to the park. He played on the swings. Daniel saw Josh. They went on the slide.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2370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2B6E99-0F2E-D1EF-F60C-389D45F3AC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are our </a:t>
            </a:r>
            <a:r>
              <a:rPr lang="en-GB"/>
              <a:t>pronouns</a:t>
            </a:r>
            <a:r>
              <a:rPr lang="en-GB" dirty="0"/>
              <a:t>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C514A7-7533-67FF-366C-DB9432F326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18161"/>
            <a:ext cx="10515600" cy="5379522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I </a:t>
            </a:r>
          </a:p>
          <a:p>
            <a:r>
              <a:rPr lang="en-GB" dirty="0"/>
              <a:t>You </a:t>
            </a:r>
          </a:p>
          <a:p>
            <a:r>
              <a:rPr lang="en-GB" dirty="0"/>
              <a:t>He </a:t>
            </a:r>
          </a:p>
          <a:p>
            <a:r>
              <a:rPr lang="en-GB" dirty="0"/>
              <a:t>She </a:t>
            </a:r>
          </a:p>
          <a:p>
            <a:r>
              <a:rPr lang="en-GB" dirty="0"/>
              <a:t>It </a:t>
            </a:r>
          </a:p>
          <a:p>
            <a:r>
              <a:rPr lang="en-GB" dirty="0"/>
              <a:t>We they</a:t>
            </a:r>
          </a:p>
          <a:p>
            <a:r>
              <a:rPr lang="en-GB" dirty="0"/>
              <a:t>Me </a:t>
            </a:r>
          </a:p>
          <a:p>
            <a:r>
              <a:rPr lang="en-GB" dirty="0"/>
              <a:t>Him </a:t>
            </a:r>
          </a:p>
          <a:p>
            <a:r>
              <a:rPr lang="en-GB" dirty="0"/>
              <a:t>Her </a:t>
            </a:r>
          </a:p>
          <a:p>
            <a:r>
              <a:rPr lang="en-GB" dirty="0"/>
              <a:t>It </a:t>
            </a:r>
          </a:p>
          <a:p>
            <a:r>
              <a:rPr lang="en-GB" dirty="0"/>
              <a:t>Us </a:t>
            </a:r>
          </a:p>
          <a:p>
            <a:r>
              <a:rPr lang="en-GB" dirty="0"/>
              <a:t>Them </a:t>
            </a:r>
          </a:p>
        </p:txBody>
      </p:sp>
    </p:spTree>
    <p:extLst>
      <p:ext uri="{BB962C8B-B14F-4D97-AF65-F5344CB8AC3E}">
        <p14:creationId xmlns:p14="http://schemas.microsoft.com/office/powerpoint/2010/main" val="1684740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A6174D-5748-5E2A-CD7B-920D78F082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2775" y="-218"/>
            <a:ext cx="11716010" cy="1012412"/>
          </a:xfrm>
        </p:spPr>
        <p:txBody>
          <a:bodyPr>
            <a:normAutofit/>
          </a:bodyPr>
          <a:lstStyle/>
          <a:p>
            <a:r>
              <a:rPr lang="en-GB" sz="4000" dirty="0"/>
              <a:t>Replace the bold word with the correct pronoun.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9DD3AB-7292-7420-EEB3-410CEBCFF3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2775" y="1011433"/>
            <a:ext cx="11726449" cy="560394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dirty="0">
                <a:latin typeface="Arial" panose="020B0604020202020204" pitchFamily="34" charset="0"/>
              </a:rPr>
              <a:t>This present is for </a:t>
            </a:r>
            <a:r>
              <a:rPr lang="en-US" altLang="en-US" b="1" dirty="0">
                <a:latin typeface="Arial" panose="020B0604020202020204" pitchFamily="34" charset="0"/>
              </a:rPr>
              <a:t>James and me</a:t>
            </a:r>
            <a:r>
              <a:rPr lang="en-US" altLang="en-US" dirty="0">
                <a:latin typeface="Arial" panose="020B0604020202020204" pitchFamily="34" charset="0"/>
              </a:rPr>
              <a:t>. → This present is for ___ .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en-US" dirty="0">
              <a:latin typeface="Arial" panose="020B0604020202020204" pitchFamily="34" charset="0"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b="1" dirty="0" err="1">
                <a:latin typeface="Arial" panose="020B0604020202020204" pitchFamily="34" charset="0"/>
              </a:rPr>
              <a:t>Mrs</a:t>
            </a:r>
            <a:r>
              <a:rPr lang="en-US" altLang="en-US" b="1" dirty="0">
                <a:latin typeface="Arial" panose="020B0604020202020204" pitchFamily="34" charset="0"/>
              </a:rPr>
              <a:t> Carter</a:t>
            </a:r>
            <a:r>
              <a:rPr lang="en-US" altLang="en-US" dirty="0">
                <a:latin typeface="Arial" panose="020B0604020202020204" pitchFamily="34" charset="0"/>
              </a:rPr>
              <a:t> asked Liam and me to help. → ___ asked Liam and me to help.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en-US" dirty="0">
              <a:latin typeface="Arial" panose="020B0604020202020204" pitchFamily="34" charset="0"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dirty="0">
                <a:latin typeface="Arial" panose="020B0604020202020204" pitchFamily="34" charset="0"/>
              </a:rPr>
              <a:t>The headteacher spoke to </a:t>
            </a:r>
            <a:r>
              <a:rPr lang="en-US" altLang="en-US" b="1" dirty="0">
                <a:latin typeface="Arial" panose="020B0604020202020204" pitchFamily="34" charset="0"/>
              </a:rPr>
              <a:t>Ava and him</a:t>
            </a:r>
            <a:r>
              <a:rPr lang="en-US" altLang="en-US" dirty="0">
                <a:latin typeface="Arial" panose="020B0604020202020204" pitchFamily="34" charset="0"/>
              </a:rPr>
              <a:t>. → The headteacher spoke to ___ .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en-US" dirty="0">
              <a:latin typeface="Arial" panose="020B0604020202020204" pitchFamily="34" charset="0"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b="1" dirty="0">
                <a:latin typeface="Arial"/>
                <a:cs typeface="Arial"/>
              </a:rPr>
              <a:t>The children</a:t>
            </a:r>
            <a:r>
              <a:rPr lang="en-US" altLang="en-US" dirty="0">
                <a:latin typeface="Arial"/>
                <a:cs typeface="Arial"/>
              </a:rPr>
              <a:t> cleaned the classroom. → ___ cleaned the </a:t>
            </a:r>
            <a:r>
              <a:rPr lang="en-US" altLang="en-US">
                <a:latin typeface="Arial"/>
                <a:cs typeface="Arial"/>
              </a:rPr>
              <a:t>classroom</a:t>
            </a:r>
            <a:r>
              <a:rPr lang="en-US" altLang="en-US" dirty="0">
                <a:latin typeface="Arial"/>
                <a:cs typeface="Arial"/>
              </a:rPr>
              <a:t>.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en-US" dirty="0">
              <a:latin typeface="Arial" panose="020B0604020202020204" pitchFamily="34" charset="0"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dirty="0">
                <a:latin typeface="Arial" panose="020B0604020202020204" pitchFamily="34" charset="0"/>
              </a:rPr>
              <a:t>That house belongs to </a:t>
            </a:r>
            <a:r>
              <a:rPr lang="en-US" altLang="en-US" b="1" dirty="0">
                <a:latin typeface="Arial" panose="020B0604020202020204" pitchFamily="34" charset="0"/>
              </a:rPr>
              <a:t>my sister and I</a:t>
            </a:r>
            <a:r>
              <a:rPr lang="en-US" altLang="en-US" dirty="0">
                <a:latin typeface="Arial" panose="020B0604020202020204" pitchFamily="34" charset="0"/>
              </a:rPr>
              <a:t>. → That house belongs to ___ .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33183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5570F8-A344-B410-8978-738766A12B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5487F3-C3ED-11D6-D3BF-08E319490F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2775" y="-218"/>
            <a:ext cx="11716010" cy="1012412"/>
          </a:xfrm>
        </p:spPr>
        <p:txBody>
          <a:bodyPr>
            <a:normAutofit/>
          </a:bodyPr>
          <a:lstStyle/>
          <a:p>
            <a:r>
              <a:rPr lang="en-GB" sz="4000" dirty="0"/>
              <a:t>Replace the bold word with the correct pronoun.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8E43D2-5C01-77D1-36B6-7039D0FF52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2776" y="1011433"/>
            <a:ext cx="11121024" cy="560394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3600" b="1" dirty="0"/>
              <a:t>Tom</a:t>
            </a:r>
            <a:r>
              <a:rPr lang="en-GB" sz="3600" dirty="0"/>
              <a:t> went to the park. → ___ went to the park.</a:t>
            </a:r>
            <a:br>
              <a:rPr lang="en-GB" sz="3600" dirty="0"/>
            </a:br>
            <a:endParaRPr lang="en-GB" sz="3600" dirty="0"/>
          </a:p>
          <a:p>
            <a:r>
              <a:rPr lang="en-GB" sz="3600" dirty="0"/>
              <a:t>I saw </a:t>
            </a:r>
            <a:r>
              <a:rPr lang="en-GB" sz="3600" b="1" dirty="0"/>
              <a:t>Sarah</a:t>
            </a:r>
            <a:r>
              <a:rPr lang="en-GB" sz="3600" dirty="0"/>
              <a:t> at the shops. → I saw ___ at the shops.</a:t>
            </a:r>
            <a:br>
              <a:rPr lang="en-GB" sz="3600" dirty="0"/>
            </a:br>
            <a:endParaRPr lang="en-GB" sz="3600" dirty="0"/>
          </a:p>
          <a:p>
            <a:r>
              <a:rPr lang="en-GB" sz="3600" b="1" dirty="0"/>
              <a:t>The dog</a:t>
            </a:r>
            <a:r>
              <a:rPr lang="en-GB" sz="3600" dirty="0"/>
              <a:t> was barking loudly. → ___ was barking loudly.</a:t>
            </a:r>
            <a:br>
              <a:rPr lang="en-GB" sz="3600" dirty="0"/>
            </a:br>
            <a:endParaRPr lang="en-GB" sz="3600" dirty="0"/>
          </a:p>
          <a:p>
            <a:r>
              <a:rPr lang="en-GB" sz="3600" dirty="0"/>
              <a:t>This is </a:t>
            </a:r>
            <a:r>
              <a:rPr lang="en-GB" sz="3600" b="1" dirty="0"/>
              <a:t>Jack and me</a:t>
            </a:r>
            <a:r>
              <a:rPr lang="en-GB" sz="3600" dirty="0"/>
              <a:t>. → This is ___ .</a:t>
            </a:r>
            <a:br>
              <a:rPr lang="en-GB" sz="3600" dirty="0"/>
            </a:br>
            <a:endParaRPr lang="en-GB" sz="3600" dirty="0"/>
          </a:p>
          <a:p>
            <a:r>
              <a:rPr lang="en-GB" sz="3600" b="1" dirty="0"/>
              <a:t>The books</a:t>
            </a:r>
            <a:r>
              <a:rPr lang="en-GB" sz="3600" dirty="0"/>
              <a:t> are on the table. → ___ are on the table.</a:t>
            </a:r>
          </a:p>
          <a:p>
            <a:pPr marL="0" indent="0">
              <a:buNone/>
            </a:pPr>
            <a:endParaRPr lang="en-GB" dirty="0">
              <a:ea typeface="+mn-lt"/>
              <a:cs typeface="+mn-lt"/>
            </a:endParaRPr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1054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267EF3-6862-27FF-6310-FE8AC2ADFC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3197" y="452577"/>
            <a:ext cx="10515600" cy="1325563"/>
          </a:xfrm>
        </p:spPr>
        <p:txBody>
          <a:bodyPr/>
          <a:lstStyle/>
          <a:p>
            <a:r>
              <a:rPr lang="en-GB" sz="6000" dirty="0"/>
              <a:t>Choose the correct pronoun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E7415D1B-5C6F-F92C-0E72-253CD0FC2CB0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537359" y="2245100"/>
            <a:ext cx="7894122" cy="3970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This present is for (I / me).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n-US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(We / Us) are going to the cinema.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n-US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The coach gave the trophy to (he / him).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That bike belongs to (she / her).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n-US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(They / Them) finished their homework early.</a:t>
            </a:r>
          </a:p>
        </p:txBody>
      </p:sp>
    </p:spTree>
    <p:extLst>
      <p:ext uri="{BB962C8B-B14F-4D97-AF65-F5344CB8AC3E}">
        <p14:creationId xmlns:p14="http://schemas.microsoft.com/office/powerpoint/2010/main" val="2251878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36067C-45DE-1CDA-1C1B-F4A60CA511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474" y="114604"/>
            <a:ext cx="10515600" cy="1325563"/>
          </a:xfrm>
        </p:spPr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F16068-23A5-B64E-591D-CF07C3EBDE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913" y="1543790"/>
            <a:ext cx="10974887" cy="5134214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>
              <a:buNone/>
            </a:pPr>
            <a:r>
              <a:rPr lang="en-US" dirty="0">
                <a:ea typeface="+mn-lt"/>
                <a:cs typeface="+mn-lt"/>
              </a:rPr>
              <a:t>Which word is the pronoun in this sentence?</a:t>
            </a:r>
          </a:p>
          <a:p>
            <a:pPr>
              <a:buNone/>
            </a:pPr>
            <a:endParaRPr lang="en-US" dirty="0">
              <a:ea typeface="+mn-lt"/>
              <a:cs typeface="+mn-lt"/>
            </a:endParaRPr>
          </a:p>
          <a:p>
            <a:pPr>
              <a:buNone/>
            </a:pPr>
            <a:r>
              <a:rPr lang="en-US" i="1" dirty="0">
                <a:ea typeface="+mn-lt"/>
                <a:cs typeface="+mn-lt"/>
              </a:rPr>
              <a:t>Sarah said she would help later.</a:t>
            </a:r>
          </a:p>
          <a:p>
            <a:pPr>
              <a:buNone/>
            </a:pPr>
            <a:endParaRPr lang="en-US" i="1" dirty="0">
              <a:ea typeface="+mn-lt"/>
              <a:cs typeface="+mn-lt"/>
            </a:endParaRPr>
          </a:p>
          <a:p>
            <a:pPr>
              <a:buNone/>
            </a:pPr>
            <a:r>
              <a:rPr lang="en-US" dirty="0">
                <a:ea typeface="+mn-lt"/>
                <a:cs typeface="+mn-lt"/>
              </a:rPr>
              <a:t>A) Sarah</a:t>
            </a:r>
            <a:br>
              <a:rPr lang="en-US" dirty="0">
                <a:ea typeface="+mn-lt"/>
                <a:cs typeface="+mn-lt"/>
              </a:rPr>
            </a:br>
            <a:endParaRPr lang="en-US" dirty="0">
              <a:ea typeface="+mn-lt"/>
              <a:cs typeface="+mn-lt"/>
            </a:endParaRPr>
          </a:p>
          <a:p>
            <a:pPr>
              <a:buNone/>
            </a:pPr>
            <a:r>
              <a:rPr lang="en-US" dirty="0">
                <a:ea typeface="+mn-lt"/>
                <a:cs typeface="+mn-lt"/>
              </a:rPr>
              <a:t>B) she</a:t>
            </a:r>
            <a:br>
              <a:rPr lang="en-US" dirty="0">
                <a:ea typeface="+mn-lt"/>
                <a:cs typeface="+mn-lt"/>
              </a:rPr>
            </a:br>
            <a:endParaRPr lang="en-US" dirty="0">
              <a:ea typeface="+mn-lt"/>
              <a:cs typeface="+mn-lt"/>
            </a:endParaRPr>
          </a:p>
          <a:p>
            <a:pPr>
              <a:buNone/>
            </a:pPr>
            <a:r>
              <a:rPr lang="en-US" dirty="0">
                <a:ea typeface="+mn-lt"/>
                <a:cs typeface="+mn-lt"/>
              </a:rPr>
              <a:t>C) help</a:t>
            </a:r>
            <a:br>
              <a:rPr lang="en-US" dirty="0">
                <a:ea typeface="+mn-lt"/>
                <a:cs typeface="+mn-lt"/>
              </a:rPr>
            </a:br>
            <a:endParaRPr lang="en-US" dirty="0">
              <a:ea typeface="+mn-lt"/>
              <a:cs typeface="+mn-lt"/>
            </a:endParaRPr>
          </a:p>
          <a:p>
            <a:pPr>
              <a:buNone/>
            </a:pPr>
            <a:r>
              <a:rPr lang="en-US" dirty="0">
                <a:ea typeface="+mn-lt"/>
                <a:cs typeface="+mn-lt"/>
              </a:rPr>
              <a:t>D) later</a:t>
            </a:r>
            <a:endParaRPr lang="en-US" dirty="0"/>
          </a:p>
          <a:p>
            <a:pPr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6033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C454F4-72A3-CA0F-869E-5D39D21492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D9146F-1E09-5250-0A4B-367A799BED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22BB1D-91A2-C246-88DA-0AE7D9EE9F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>
                <a:ea typeface="+mn-lt"/>
                <a:cs typeface="+mn-lt"/>
              </a:rPr>
              <a:t>Replace the underlined word or words in the sentence below with the correct </a:t>
            </a:r>
            <a:r>
              <a:rPr lang="en-US" b="1" dirty="0">
                <a:ea typeface="+mn-lt"/>
                <a:cs typeface="+mn-lt"/>
              </a:rPr>
              <a:t>pronouns. </a:t>
            </a:r>
          </a:p>
          <a:p>
            <a:pPr marL="0" indent="0">
              <a:buNone/>
            </a:pPr>
            <a:endParaRPr lang="en-US" b="1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 dirty="0">
                <a:ea typeface="+mn-lt"/>
                <a:cs typeface="+mn-lt"/>
              </a:rPr>
              <a:t>Marc said </a:t>
            </a:r>
            <a:r>
              <a:rPr lang="en-US" u="sng" dirty="0">
                <a:ea typeface="+mn-lt"/>
                <a:cs typeface="+mn-lt"/>
              </a:rPr>
              <a:t>Marc</a:t>
            </a:r>
            <a:r>
              <a:rPr lang="en-US" dirty="0">
                <a:ea typeface="+mn-lt"/>
                <a:cs typeface="+mn-lt"/>
              </a:rPr>
              <a:t> would bring the doughnuts for his parents and he</a:t>
            </a:r>
            <a:br>
              <a:rPr lang="en-US" dirty="0">
                <a:ea typeface="+mn-lt"/>
                <a:cs typeface="+mn-lt"/>
              </a:rPr>
            </a:br>
            <a:br>
              <a:rPr lang="en-US" dirty="0">
                <a:ea typeface="+mn-lt"/>
                <a:cs typeface="+mn-lt"/>
              </a:rPr>
            </a:br>
            <a:endParaRPr lang="en-US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 dirty="0">
                <a:ea typeface="+mn-lt"/>
                <a:cs typeface="+mn-lt"/>
              </a:rPr>
              <a:t> would give </a:t>
            </a:r>
            <a:r>
              <a:rPr lang="en-US" u="sng" dirty="0">
                <a:ea typeface="+mn-lt"/>
                <a:cs typeface="+mn-lt"/>
              </a:rPr>
              <a:t>his parents </a:t>
            </a:r>
            <a:r>
              <a:rPr lang="en-US" dirty="0">
                <a:ea typeface="+mn-lt"/>
                <a:cs typeface="+mn-lt"/>
              </a:rPr>
              <a:t>one of each </a:t>
            </a:r>
            <a:r>
              <a:rPr lang="en-US" dirty="0" err="1">
                <a:ea typeface="+mn-lt"/>
                <a:cs typeface="+mn-lt"/>
              </a:rPr>
              <a:t>colour</a:t>
            </a:r>
            <a:r>
              <a:rPr lang="en-US" dirty="0">
                <a:ea typeface="+mn-lt"/>
                <a:cs typeface="+mn-lt"/>
              </a:rPr>
              <a:t>. </a:t>
            </a:r>
          </a:p>
          <a:p>
            <a:pPr marL="0" indent="0">
              <a:buNone/>
            </a:pPr>
            <a:br>
              <a:rPr lang="en-US" dirty="0">
                <a:ea typeface="+mn-lt"/>
                <a:cs typeface="+mn-lt"/>
              </a:rPr>
            </a:b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0C77A7C-69B7-C8A3-2C42-0AF563115ECC}"/>
              </a:ext>
            </a:extLst>
          </p:cNvPr>
          <p:cNvSpPr/>
          <p:nvPr/>
        </p:nvSpPr>
        <p:spPr>
          <a:xfrm>
            <a:off x="2291938" y="3681351"/>
            <a:ext cx="1531917" cy="71251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1D94128-92AB-CF64-3175-13146AB12CDC}"/>
              </a:ext>
            </a:extLst>
          </p:cNvPr>
          <p:cNvSpPr/>
          <p:nvPr/>
        </p:nvSpPr>
        <p:spPr>
          <a:xfrm>
            <a:off x="2943102" y="5015253"/>
            <a:ext cx="1531917" cy="71251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567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C1B6B0-B58C-0A51-AA71-091E3912A0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Independent task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C9745D-6256-BB49-5F15-9213FC3532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Stick the sheet in </a:t>
            </a:r>
          </a:p>
          <a:p>
            <a:r>
              <a:rPr lang="en-GB" dirty="0"/>
              <a:t>Complete it </a:t>
            </a:r>
          </a:p>
          <a:p>
            <a:r>
              <a:rPr lang="en-GB" dirty="0"/>
              <a:t>Get it marked </a:t>
            </a:r>
          </a:p>
          <a:p>
            <a:r>
              <a:rPr lang="en-GB" dirty="0"/>
              <a:t>Move onto practise SATS questions </a:t>
            </a:r>
          </a:p>
        </p:txBody>
      </p:sp>
    </p:spTree>
    <p:extLst>
      <p:ext uri="{BB962C8B-B14F-4D97-AF65-F5344CB8AC3E}">
        <p14:creationId xmlns:p14="http://schemas.microsoft.com/office/powerpoint/2010/main" val="607833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1FE7B1E21A3614BACD4EFF6B57AC54E" ma:contentTypeVersion="16" ma:contentTypeDescription="Create a new document." ma:contentTypeScope="" ma:versionID="74b2cd35f43741aed5cb471e14760447">
  <xsd:schema xmlns:xsd="http://www.w3.org/2001/XMLSchema" xmlns:xs="http://www.w3.org/2001/XMLSchema" xmlns:p="http://schemas.microsoft.com/office/2006/metadata/properties" xmlns:ns2="50a9a6e3-a2d9-47de-873a-7678799a3568" xmlns:ns3="6ff4603a-398c-4165-b1da-8c08ff1d4042" targetNamespace="http://schemas.microsoft.com/office/2006/metadata/properties" ma:root="true" ma:fieldsID="89180905ae99af8871966375fae6c94f" ns2:_="" ns3:_="">
    <xsd:import namespace="50a9a6e3-a2d9-47de-873a-7678799a3568"/>
    <xsd:import namespace="6ff4603a-398c-4165-b1da-8c08ff1d4042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2:TaxCatchAll" minOccurs="0"/>
                <xsd:element ref="ns3:MediaServiceLocation" minOccurs="0"/>
                <xsd:element ref="ns3:MediaServiceOCR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a9a6e3-a2d9-47de-873a-7678799a356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727f8e21-7308-4733-b64e-f2b3c98d8f6f}" ma:internalName="TaxCatchAll" ma:showField="CatchAllData" ma:web="50a9a6e3-a2d9-47de-873a-7678799a356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f4603a-398c-4165-b1da-8c08ff1d404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ca775f79-382c-4d84-a97a-be473dbcfd7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0a9a6e3-a2d9-47de-873a-7678799a3568" xsi:nil="true"/>
    <lcf76f155ced4ddcb4097134ff3c332f xmlns="6ff4603a-398c-4165-b1da-8c08ff1d4042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30ADD7CB-2443-4B1B-8E89-F7896E68606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0a9a6e3-a2d9-47de-873a-7678799a3568"/>
    <ds:schemaRef ds:uri="6ff4603a-398c-4165-b1da-8c08ff1d404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77B508C-1A9D-49CC-819C-53F090502E0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52596A2-91F6-4066-AA97-F0C55ABA9CCB}">
  <ds:schemaRefs>
    <ds:schemaRef ds:uri="http://schemas.microsoft.com/office/2006/metadata/properties"/>
    <ds:schemaRef ds:uri="http://schemas.microsoft.com/office/infopath/2007/PartnerControls"/>
    <ds:schemaRef ds:uri="50a9a6e3-a2d9-47de-873a-7678799a3568"/>
    <ds:schemaRef ds:uri="6ff4603a-398c-4165-b1da-8c08ff1d4042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390</Words>
  <Application>Microsoft Office PowerPoint</Application>
  <PresentationFormat>Widescreen</PresentationFormat>
  <Paragraphs>72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Pronouns</vt:lpstr>
      <vt:lpstr>Pronouns</vt:lpstr>
      <vt:lpstr>What are our pronouns? </vt:lpstr>
      <vt:lpstr>Replace the bold word with the correct pronoun.</vt:lpstr>
      <vt:lpstr>Replace the bold word with the correct pronoun.</vt:lpstr>
      <vt:lpstr>Choose the correct pronoun</vt:lpstr>
      <vt:lpstr>Questions</vt:lpstr>
      <vt:lpstr>Questions</vt:lpstr>
      <vt:lpstr>Independent task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Elisabeth Jones</dc:creator>
  <cp:lastModifiedBy>Elisabeth Jones</cp:lastModifiedBy>
  <cp:revision>216</cp:revision>
  <dcterms:created xsi:type="dcterms:W3CDTF">2026-02-13T14:44:34Z</dcterms:created>
  <dcterms:modified xsi:type="dcterms:W3CDTF">2026-03-04T09:10:48Z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0x01010011FE7B1E21A3614BACD4EFF6B57AC54E</vt:lpwstr>
  </property>
  <property fmtid="{D5CDD505-2E9C-101B-9397-08002B2CF9AE}" pid="3" name="MediaServiceImageTags">
    <vt:lpwstr/>
  </property>
</Properties>
</file>