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3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 modMainMaster">
      <pc:chgData name="Elisabeth Jones" userId="d871a531-438d-4e91-81ec-befa55583ca5" providerId="ADAL" clId="{B9B676CA-4031-44C8-8AA8-8D8C41A72080}" dt="2026-03-09T14:30:39.830" v="262" actId="1076"/>
      <pc:docMkLst>
        <pc:docMk/>
      </pc:docMkLst>
      <pc:sldChg chg="modSp mod">
        <pc:chgData name="Elisabeth Jones" userId="d871a531-438d-4e91-81ec-befa55583ca5" providerId="ADAL" clId="{B9B676CA-4031-44C8-8AA8-8D8C41A72080}" dt="2026-03-09T14:27:37.167" v="243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3-09T14:27:37.167" v="243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">
        <pc:chgData name="Elisabeth Jones" userId="d871a531-438d-4e91-81ec-befa55583ca5" providerId="ADAL" clId="{B9B676CA-4031-44C8-8AA8-8D8C41A72080}" dt="2026-03-09T14:30:39.830" v="262" actId="1076"/>
        <pc:sldMkLst>
          <pc:docMk/>
          <pc:sldMk cId="3479444236" sldId="258"/>
        </pc:sldMkLst>
      </pc:sldChg>
      <pc:sldChg chg="addSp delSp modSp mod setBg">
        <pc:chgData name="Elisabeth Jones" userId="d871a531-438d-4e91-81ec-befa55583ca5" providerId="ADAL" clId="{B9B676CA-4031-44C8-8AA8-8D8C41A72080}" dt="2026-03-09T14:28:11.352" v="252" actId="1076"/>
        <pc:sldMkLst>
          <pc:docMk/>
          <pc:sldMk cId="1632412304" sldId="259"/>
        </pc:sldMkLst>
      </pc:sldChg>
      <pc:sldChg chg="addSp delSp modSp mod">
        <pc:chgData name="Elisabeth Jones" userId="d871a531-438d-4e91-81ec-befa55583ca5" providerId="ADAL" clId="{B9B676CA-4031-44C8-8AA8-8D8C41A72080}" dt="2026-03-09T14:29:07.963" v="255" actId="1076"/>
        <pc:sldMkLst>
          <pc:docMk/>
          <pc:sldMk cId="178006574" sldId="260"/>
        </pc:sldMkLst>
      </pc:sldChg>
      <pc:sldChg chg="addSp delSp modSp mod">
        <pc:chgData name="Elisabeth Jones" userId="d871a531-438d-4e91-81ec-befa55583ca5" providerId="ADAL" clId="{B9B676CA-4031-44C8-8AA8-8D8C41A72080}" dt="2026-03-09T14:30:11.086" v="258" actId="1076"/>
        <pc:sldMkLst>
          <pc:docMk/>
          <pc:sldMk cId="3019040487" sldId="263"/>
        </pc:sldMkLst>
      </pc:sldChg>
      <pc:sldMasterChg chg="setBg modSldLayout">
        <pc:chgData name="Elisabeth Jones" userId="d871a531-438d-4e91-81ec-befa55583ca5" providerId="ADAL" clId="{B9B676CA-4031-44C8-8AA8-8D8C41A72080}" dt="2026-02-26T09:15:10.163" v="39"/>
        <pc:sldMasterMkLst>
          <pc:docMk/>
          <pc:sldMasterMk cId="2507702052" sldId="2147483648"/>
        </pc:sldMasterMkLst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984010612" sldId="2147483649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687937015" sldId="2147483650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35421712" sldId="2147483651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362936519" sldId="2147483652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240683848" sldId="2147483653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521962967" sldId="2147483654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279162468" sldId="2147483655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191655011" sldId="2147483656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3293717757" sldId="2147483657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021080954" sldId="2147483658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65691831" sldId="2147483659"/>
          </pc:sldLayoutMkLst>
        </pc:sldLayoutChg>
      </pc:sldMaster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3-16T21:38:14.071" v="86" actId="1076"/>
      <pc:docMkLst>
        <pc:docMk/>
      </pc:docMkLst>
      <pc:sldChg chg="modSp mod">
        <pc:chgData name="Elisabeth Jones" userId="d871a531-438d-4e91-81ec-befa55583ca5" providerId="ADAL" clId="{7D45C4F6-F8BD-4FB2-8BFD-6165C5C1085F}" dt="2026-03-16T21:34:47.332" v="68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7D45C4F6-F8BD-4FB2-8BFD-6165C5C1085F}" dt="2026-03-16T21:34:47.332" v="68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mod ord">
        <pc:chgData name="Elisabeth Jones" userId="d871a531-438d-4e91-81ec-befa55583ca5" providerId="ADAL" clId="{7D45C4F6-F8BD-4FB2-8BFD-6165C5C1085F}" dt="2026-03-16T21:35:40.811" v="75" actId="1076"/>
        <pc:sldMkLst>
          <pc:docMk/>
          <pc:sldMk cId="3479444236" sldId="258"/>
        </pc:sldMkLst>
        <pc:picChg chg="add mod">
          <ac:chgData name="Elisabeth Jones" userId="d871a531-438d-4e91-81ec-befa55583ca5" providerId="ADAL" clId="{7D45C4F6-F8BD-4FB2-8BFD-6165C5C1085F}" dt="2026-03-16T21:35:40.811" v="75" actId="1076"/>
          <ac:picMkLst>
            <pc:docMk/>
            <pc:sldMk cId="3479444236" sldId="258"/>
            <ac:picMk id="3" creationId="{515688D1-C811-745A-7B96-E8A3FED1729C}"/>
          </ac:picMkLst>
        </pc:picChg>
        <pc:picChg chg="del">
          <ac:chgData name="Elisabeth Jones" userId="d871a531-438d-4e91-81ec-befa55583ca5" providerId="ADAL" clId="{7D45C4F6-F8BD-4FB2-8BFD-6165C5C1085F}" dt="2026-03-16T21:25:55.999" v="43" actId="478"/>
          <ac:picMkLst>
            <pc:docMk/>
            <pc:sldMk cId="3479444236" sldId="258"/>
            <ac:picMk id="3" creationId="{D7AC04E4-0A12-AC9F-7151-9EB0E74E4200}"/>
          </ac:picMkLst>
        </pc:picChg>
        <pc:picChg chg="add del mod">
          <ac:chgData name="Elisabeth Jones" userId="d871a531-438d-4e91-81ec-befa55583ca5" providerId="ADAL" clId="{7D45C4F6-F8BD-4FB2-8BFD-6165C5C1085F}" dt="2026-03-16T21:35:06.483" v="69" actId="478"/>
          <ac:picMkLst>
            <pc:docMk/>
            <pc:sldMk cId="3479444236" sldId="258"/>
            <ac:picMk id="4" creationId="{2A0D7320-6DF8-ACE5-FE08-3A49D9076ECD}"/>
          </ac:picMkLst>
        </pc:picChg>
      </pc:sldChg>
      <pc:sldChg chg="addSp delSp modSp mod">
        <pc:chgData name="Elisabeth Jones" userId="d871a531-438d-4e91-81ec-befa55583ca5" providerId="ADAL" clId="{7D45C4F6-F8BD-4FB2-8BFD-6165C5C1085F}" dt="2026-03-16T21:36:31.202" v="80" actId="1076"/>
        <pc:sldMkLst>
          <pc:docMk/>
          <pc:sldMk cId="1632412304" sldId="259"/>
        </pc:sldMkLst>
        <pc:picChg chg="add mod">
          <ac:chgData name="Elisabeth Jones" userId="d871a531-438d-4e91-81ec-befa55583ca5" providerId="ADAL" clId="{7D45C4F6-F8BD-4FB2-8BFD-6165C5C1085F}" dt="2026-03-16T21:36:31.202" v="80" actId="1076"/>
          <ac:picMkLst>
            <pc:docMk/>
            <pc:sldMk cId="1632412304" sldId="259"/>
            <ac:picMk id="3" creationId="{3F16DDD1-8AAE-2A4D-D17C-A446B1BAD4E4}"/>
          </ac:picMkLst>
        </pc:picChg>
        <pc:picChg chg="del">
          <ac:chgData name="Elisabeth Jones" userId="d871a531-438d-4e91-81ec-befa55583ca5" providerId="ADAL" clId="{7D45C4F6-F8BD-4FB2-8BFD-6165C5C1085F}" dt="2026-03-16T21:25:50.944" v="40" actId="478"/>
          <ac:picMkLst>
            <pc:docMk/>
            <pc:sldMk cId="1632412304" sldId="259"/>
            <ac:picMk id="3" creationId="{BD1DF188-BD26-027F-2025-BC0D90B7535E}"/>
          </ac:picMkLst>
        </pc:picChg>
        <pc:picChg chg="add del mod">
          <ac:chgData name="Elisabeth Jones" userId="d871a531-438d-4e91-81ec-befa55583ca5" providerId="ADAL" clId="{7D45C4F6-F8BD-4FB2-8BFD-6165C5C1085F}" dt="2026-03-16T21:35:08.014" v="70" actId="478"/>
          <ac:picMkLst>
            <pc:docMk/>
            <pc:sldMk cId="1632412304" sldId="259"/>
            <ac:picMk id="4" creationId="{9AC6278F-7F07-F8B0-B24A-35E7D572995D}"/>
          </ac:picMkLst>
        </pc:picChg>
      </pc:sldChg>
      <pc:sldChg chg="addSp delSp modSp add del mod">
        <pc:chgData name="Elisabeth Jones" userId="d871a531-438d-4e91-81ec-befa55583ca5" providerId="ADAL" clId="{7D45C4F6-F8BD-4FB2-8BFD-6165C5C1085F}" dt="2026-03-16T21:37:30.183" v="83" actId="1076"/>
        <pc:sldMkLst>
          <pc:docMk/>
          <pc:sldMk cId="178006574" sldId="260"/>
        </pc:sldMkLst>
        <pc:picChg chg="del">
          <ac:chgData name="Elisabeth Jones" userId="d871a531-438d-4e91-81ec-befa55583ca5" providerId="ADAL" clId="{7D45C4F6-F8BD-4FB2-8BFD-6165C5C1085F}" dt="2026-03-16T21:25:52.749" v="41" actId="478"/>
          <ac:picMkLst>
            <pc:docMk/>
            <pc:sldMk cId="178006574" sldId="260"/>
            <ac:picMk id="3" creationId="{4FA958C6-4877-D0C9-EF74-4CCC647CC929}"/>
          </ac:picMkLst>
        </pc:picChg>
        <pc:picChg chg="add mod">
          <ac:chgData name="Elisabeth Jones" userId="d871a531-438d-4e91-81ec-befa55583ca5" providerId="ADAL" clId="{7D45C4F6-F8BD-4FB2-8BFD-6165C5C1085F}" dt="2026-03-16T21:37:30.183" v="83" actId="1076"/>
          <ac:picMkLst>
            <pc:docMk/>
            <pc:sldMk cId="178006574" sldId="260"/>
            <ac:picMk id="3" creationId="{8045DC64-31A5-179E-97DF-3D54C560009B}"/>
          </ac:picMkLst>
        </pc:picChg>
        <pc:picChg chg="add del mod">
          <ac:chgData name="Elisabeth Jones" userId="d871a531-438d-4e91-81ec-befa55583ca5" providerId="ADAL" clId="{7D45C4F6-F8BD-4FB2-8BFD-6165C5C1085F}" dt="2026-03-16T21:35:11.345" v="72" actId="478"/>
          <ac:picMkLst>
            <pc:docMk/>
            <pc:sldMk cId="178006574" sldId="260"/>
            <ac:picMk id="4" creationId="{6F70D137-8825-91B7-D9DA-3D5402E97942}"/>
          </ac:picMkLst>
        </pc:picChg>
      </pc:sldChg>
      <pc:sldChg chg="addSp delSp modSp mod ord">
        <pc:chgData name="Elisabeth Jones" userId="d871a531-438d-4e91-81ec-befa55583ca5" providerId="ADAL" clId="{7D45C4F6-F8BD-4FB2-8BFD-6165C5C1085F}" dt="2026-03-16T21:38:14.071" v="86" actId="1076"/>
        <pc:sldMkLst>
          <pc:docMk/>
          <pc:sldMk cId="3019040487" sldId="263"/>
        </pc:sldMkLst>
        <pc:picChg chg="add mod">
          <ac:chgData name="Elisabeth Jones" userId="d871a531-438d-4e91-81ec-befa55583ca5" providerId="ADAL" clId="{7D45C4F6-F8BD-4FB2-8BFD-6165C5C1085F}" dt="2026-03-16T21:38:14.071" v="86" actId="1076"/>
          <ac:picMkLst>
            <pc:docMk/>
            <pc:sldMk cId="3019040487" sldId="263"/>
            <ac:picMk id="3" creationId="{663B46A4-27F6-6072-F1F6-79679A9726C6}"/>
          </ac:picMkLst>
        </pc:picChg>
        <pc:picChg chg="del">
          <ac:chgData name="Elisabeth Jones" userId="d871a531-438d-4e91-81ec-befa55583ca5" providerId="ADAL" clId="{7D45C4F6-F8BD-4FB2-8BFD-6165C5C1085F}" dt="2026-03-16T21:25:54.303" v="42" actId="478"/>
          <ac:picMkLst>
            <pc:docMk/>
            <pc:sldMk cId="3019040487" sldId="263"/>
            <ac:picMk id="3" creationId="{A6201E33-D007-49D3-A1B7-C57DB9428257}"/>
          </ac:picMkLst>
        </pc:picChg>
        <pc:picChg chg="add del mod">
          <ac:chgData name="Elisabeth Jones" userId="d871a531-438d-4e91-81ec-befa55583ca5" providerId="ADAL" clId="{7D45C4F6-F8BD-4FB2-8BFD-6165C5C1085F}" dt="2026-03-16T21:35:09.698" v="71" actId="478"/>
          <ac:picMkLst>
            <pc:docMk/>
            <pc:sldMk cId="3019040487" sldId="263"/>
            <ac:picMk id="4" creationId="{940078C2-8441-2226-E200-9E5696A12487}"/>
          </ac:picMkLst>
        </pc:picChg>
      </pc:sldChg>
      <pc:sldChg chg="del">
        <pc:chgData name="Elisabeth Jones" userId="d871a531-438d-4e91-81ec-befa55583ca5" providerId="ADAL" clId="{7D45C4F6-F8BD-4FB2-8BFD-6165C5C1085F}" dt="2026-03-16T21:25:43.329" v="39" actId="47"/>
        <pc:sldMkLst>
          <pc:docMk/>
          <pc:sldMk cId="1840955554" sldId="264"/>
        </pc:sldMkLst>
      </pc:sldChg>
      <pc:sldChg chg="new del">
        <pc:chgData name="Elisabeth Jones" userId="d871a531-438d-4e91-81ec-befa55583ca5" providerId="ADAL" clId="{7D45C4F6-F8BD-4FB2-8BFD-6165C5C1085F}" dt="2026-03-16T21:29:41.773" v="60" actId="680"/>
        <pc:sldMkLst>
          <pc:docMk/>
          <pc:sldMk cId="2026989976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Dividing by a single digit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5688D1-C811-745A-7B96-E8A3FED17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585" y="1138228"/>
            <a:ext cx="8625519" cy="458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16DDD1-8AAE-2A4D-D17C-A446B1BAD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14" y="1113106"/>
            <a:ext cx="9217171" cy="489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B46A4-27F6-6072-F1F6-79679A972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095" y="1298123"/>
            <a:ext cx="8750464" cy="463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45DC64-31A5-179E-97DF-3D54C5600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410" y="1147061"/>
            <a:ext cx="8740383" cy="471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2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5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Dividing by a single digit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2026-03-16T21:38:16Z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