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312" r:id="rId7"/>
    <p:sldId id="313" r:id="rId8"/>
    <p:sldId id="314" r:id="rId9"/>
    <p:sldId id="301" r:id="rId10"/>
    <p:sldId id="315" r:id="rId11"/>
    <p:sldId id="283" r:id="rId12"/>
    <p:sldId id="316" r:id="rId13"/>
    <p:sldId id="317" r:id="rId14"/>
    <p:sldId id="318" r:id="rId15"/>
    <p:sldId id="319" r:id="rId16"/>
    <p:sldId id="25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1E2D47-7EDF-4C58-A652-8EABD1065DBE}" v="115" dt="2026-04-20T20:05:39.805"/>
    <p1510:client id="{37FE6D2E-6A76-4A72-8F2C-4DC07C4D6DFE}" v="199" dt="2026-04-21T12:11:34.407"/>
    <p1510:client id="{4EF26DF3-B5ED-45F7-A475-F71C6599C6F9}" v="17" dt="2026-04-20T14:13:04.475"/>
    <p1510:client id="{E85C7B69-110E-4059-9460-902DC73AD6F1}" v="308" dt="2026-04-20T19:01:58.5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">
      <pc:chgData name="Elisabeth Jones" userId="d871a531-438d-4e91-81ec-befa55583ca5" providerId="ADAL" clId="{B9B676CA-4031-44C8-8AA8-8D8C41A72080}" dt="2026-04-21T12:11:34.407" v="4363" actId="20577"/>
      <pc:docMkLst>
        <pc:docMk/>
      </pc:docMkLst>
      <pc:sldChg chg="addSp delSp modSp mod">
        <pc:chgData name="Elisabeth Jones" userId="d871a531-438d-4e91-81ec-befa55583ca5" providerId="ADAL" clId="{B9B676CA-4031-44C8-8AA8-8D8C41A72080}" dt="2026-04-14T13:36:25.792" v="2909" actId="14100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4-14T13:35:03.759" v="2895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mod modAnim">
        <pc:chgData name="Elisabeth Jones" userId="d871a531-438d-4e91-81ec-befa55583ca5" providerId="ADAL" clId="{B9B676CA-4031-44C8-8AA8-8D8C41A72080}" dt="2026-04-20T14:10:58.285" v="3792"/>
        <pc:sldMkLst>
          <pc:docMk/>
          <pc:sldMk cId="472370712" sldId="257"/>
        </pc:sldMkLst>
        <pc:spChg chg="mod">
          <ac:chgData name="Elisabeth Jones" userId="d871a531-438d-4e91-81ec-befa55583ca5" providerId="ADAL" clId="{B9B676CA-4031-44C8-8AA8-8D8C41A72080}" dt="2026-04-20T14:10:44.992" v="3789" actId="1076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B9B676CA-4031-44C8-8AA8-8D8C41A72080}" dt="2026-04-14T13:37:11.135" v="2925" actId="27636"/>
          <ac:spMkLst>
            <pc:docMk/>
            <pc:sldMk cId="472370712" sldId="257"/>
            <ac:spMk id="3" creationId="{71486D87-F00C-96AA-C3D1-D83BAEA3D58C}"/>
          </ac:spMkLst>
        </pc:spChg>
        <pc:spChg chg="mod">
          <ac:chgData name="Elisabeth Jones" userId="d871a531-438d-4e91-81ec-befa55583ca5" providerId="ADAL" clId="{B9B676CA-4031-44C8-8AA8-8D8C41A72080}" dt="2026-04-20T14:10:49.584" v="3791" actId="14100"/>
          <ac:spMkLst>
            <pc:docMk/>
            <pc:sldMk cId="472370712" sldId="257"/>
            <ac:spMk id="7" creationId="{57A0074B-0FDE-6371-0D43-BC9CC8B3CA79}"/>
          </ac:spMkLst>
        </pc:spChg>
        <pc:inkChg chg="add">
          <ac:chgData name="Elisabeth Jones" userId="d871a531-438d-4e91-81ec-befa55583ca5" providerId="ADAL" clId="{B9B676CA-4031-44C8-8AA8-8D8C41A72080}" dt="2026-04-14T10:12:41.768" v="35" actId="9405"/>
          <ac:inkMkLst>
            <pc:docMk/>
            <pc:sldMk cId="472370712" sldId="257"/>
            <ac:inkMk id="4" creationId="{934328E1-74F9-C22A-ACBC-7ED486218524}"/>
          </ac:inkMkLst>
        </pc:inkChg>
      </pc:sldChg>
      <pc:sldChg chg="addSp delSp modSp mod modAnim">
        <pc:chgData name="Elisabeth Jones" userId="d871a531-438d-4e91-81ec-befa55583ca5" providerId="ADAL" clId="{B9B676CA-4031-44C8-8AA8-8D8C41A72080}" dt="2026-04-21T12:08:38.638" v="4258" actId="113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4-21T12:08:30.062" v="4247" actId="14100"/>
          <ac:spMkLst>
            <pc:docMk/>
            <pc:sldMk cId="3376033298" sldId="283"/>
            <ac:spMk id="3" creationId="{8CF16068-23A5-B64E-591D-CF07C3EBDE6E}"/>
          </ac:spMkLst>
        </pc:spChg>
        <pc:spChg chg="add del mod">
          <ac:chgData name="Elisabeth Jones" userId="d871a531-438d-4e91-81ec-befa55583ca5" providerId="ADAL" clId="{B9B676CA-4031-44C8-8AA8-8D8C41A72080}" dt="2026-04-21T12:08:26.391" v="4244"/>
          <ac:spMkLst>
            <pc:docMk/>
            <pc:sldMk cId="3376033298" sldId="283"/>
            <ac:spMk id="4" creationId="{E9A2EE88-8295-FD7B-B165-EF87F8AB31D0}"/>
          </ac:spMkLst>
        </pc:spChg>
        <pc:spChg chg="add del mod">
          <ac:chgData name="Elisabeth Jones" userId="d871a531-438d-4e91-81ec-befa55583ca5" providerId="ADAL" clId="{B9B676CA-4031-44C8-8AA8-8D8C41A72080}" dt="2026-04-21T12:08:26.406" v="4246"/>
          <ac:spMkLst>
            <pc:docMk/>
            <pc:sldMk cId="3376033298" sldId="283"/>
            <ac:spMk id="5" creationId="{DCD16564-42B3-030A-E74E-036A99D6A6E1}"/>
          </ac:spMkLst>
        </pc:spChg>
        <pc:spChg chg="add mod">
          <ac:chgData name="Elisabeth Jones" userId="d871a531-438d-4e91-81ec-befa55583ca5" providerId="ADAL" clId="{B9B676CA-4031-44C8-8AA8-8D8C41A72080}" dt="2026-04-21T12:08:38.638" v="4258" actId="113"/>
          <ac:spMkLst>
            <pc:docMk/>
            <pc:sldMk cId="3376033298" sldId="283"/>
            <ac:spMk id="6" creationId="{4EBB5B5D-8365-27D0-9408-DF97C8FD59F9}"/>
          </ac:spMkLst>
        </pc:spChg>
      </pc:sldChg>
      <pc:sldChg chg="addSp delSp modSp new mod">
        <pc:chgData name="Elisabeth Jones" userId="d871a531-438d-4e91-81ec-befa55583ca5" providerId="ADAL" clId="{B9B676CA-4031-44C8-8AA8-8D8C41A72080}" dt="2026-04-20T14:14:12.075" v="3947" actId="20577"/>
        <pc:sldMkLst>
          <pc:docMk/>
          <pc:sldMk cId="3617944017" sldId="301"/>
        </pc:sldMkLst>
        <pc:spChg chg="mod">
          <ac:chgData name="Elisabeth Jones" userId="d871a531-438d-4e91-81ec-befa55583ca5" providerId="ADAL" clId="{B9B676CA-4031-44C8-8AA8-8D8C41A72080}" dt="2026-04-20T14:13:16.769" v="3872" actId="20577"/>
          <ac:spMkLst>
            <pc:docMk/>
            <pc:sldMk cId="3617944017" sldId="301"/>
            <ac:spMk id="2" creationId="{EDA6B8CF-1080-6946-B30D-A672A31DECB9}"/>
          </ac:spMkLst>
        </pc:spChg>
        <pc:spChg chg="add mod">
          <ac:chgData name="Elisabeth Jones" userId="d871a531-438d-4e91-81ec-befa55583ca5" providerId="ADAL" clId="{B9B676CA-4031-44C8-8AA8-8D8C41A72080}" dt="2026-04-20T14:14:12.075" v="3947" actId="20577"/>
          <ac:spMkLst>
            <pc:docMk/>
            <pc:sldMk cId="3617944017" sldId="301"/>
            <ac:spMk id="3" creationId="{2B3EED0B-94AB-6EDD-A724-6C378F7ECC92}"/>
          </ac:spMkLst>
        </pc:spChg>
        <pc:spChg chg="del">
          <ac:chgData name="Elisabeth Jones" userId="d871a531-438d-4e91-81ec-befa55583ca5" providerId="ADAL" clId="{B9B676CA-4031-44C8-8AA8-8D8C41A72080}" dt="2026-04-20T14:13:19.128" v="3873" actId="478"/>
          <ac:spMkLst>
            <pc:docMk/>
            <pc:sldMk cId="3617944017" sldId="301"/>
            <ac:spMk id="6" creationId="{E030FDFA-BE38-77CA-26C5-6A486BF7CBE7}"/>
          </ac:spMkLst>
        </pc:spChg>
      </pc:sldChg>
      <pc:sldChg chg="addSp delSp modSp new del mod modAnim">
        <pc:chgData name="Elisabeth Jones" userId="d871a531-438d-4e91-81ec-befa55583ca5" providerId="ADAL" clId="{B9B676CA-4031-44C8-8AA8-8D8C41A72080}" dt="2026-04-21T12:05:16.075" v="3948" actId="47"/>
        <pc:sldMkLst>
          <pc:docMk/>
          <pc:sldMk cId="252987955" sldId="302"/>
        </pc:sldMkLst>
      </pc:sldChg>
      <pc:sldChg chg="addSp modSp mod">
        <pc:chgData name="Elisabeth Jones" userId="d871a531-438d-4e91-81ec-befa55583ca5" providerId="ADAL" clId="{B9B676CA-4031-44C8-8AA8-8D8C41A72080}" dt="2026-04-20T14:13:04.475" v="3845" actId="1076"/>
        <pc:sldMkLst>
          <pc:docMk/>
          <pc:sldMk cId="1337634963" sldId="308"/>
        </pc:sldMkLst>
        <pc:spChg chg="mod">
          <ac:chgData name="Elisabeth Jones" userId="d871a531-438d-4e91-81ec-befa55583ca5" providerId="ADAL" clId="{B9B676CA-4031-44C8-8AA8-8D8C41A72080}" dt="2026-04-20T14:11:05.721" v="3829" actId="20577"/>
          <ac:spMkLst>
            <pc:docMk/>
            <pc:sldMk cId="1337634963" sldId="308"/>
            <ac:spMk id="2" creationId="{900B9002-CEB9-8EA7-9E91-7F9B730D7DA4}"/>
          </ac:spMkLst>
        </pc:spChg>
        <pc:picChg chg="add mod">
          <ac:chgData name="Elisabeth Jones" userId="d871a531-438d-4e91-81ec-befa55583ca5" providerId="ADAL" clId="{B9B676CA-4031-44C8-8AA8-8D8C41A72080}" dt="2026-04-20T14:13:04.475" v="3845" actId="1076"/>
          <ac:picMkLst>
            <pc:docMk/>
            <pc:sldMk cId="1337634963" sldId="308"/>
            <ac:picMk id="3" creationId="{323939F1-E43F-A4FB-03A0-B35BF81F7841}"/>
          </ac:picMkLst>
        </pc:picChg>
        <pc:picChg chg="mod">
          <ac:chgData name="Elisabeth Jones" userId="d871a531-438d-4e91-81ec-befa55583ca5" providerId="ADAL" clId="{B9B676CA-4031-44C8-8AA8-8D8C41A72080}" dt="2026-04-20T14:12:10.478" v="3836" actId="1076"/>
          <ac:picMkLst>
            <pc:docMk/>
            <pc:sldMk cId="1337634963" sldId="308"/>
            <ac:picMk id="1026" creationId="{74236E95-F7B2-FE1A-3106-9C759D245FB8}"/>
          </ac:picMkLst>
        </pc:picChg>
        <pc:picChg chg="add mod">
          <ac:chgData name="Elisabeth Jones" userId="d871a531-438d-4e91-81ec-befa55583ca5" providerId="ADAL" clId="{B9B676CA-4031-44C8-8AA8-8D8C41A72080}" dt="2026-04-20T14:13:03.085" v="3844" actId="1076"/>
          <ac:picMkLst>
            <pc:docMk/>
            <pc:sldMk cId="1337634963" sldId="308"/>
            <ac:picMk id="1028" creationId="{E094A2D5-71E2-A5E6-D1AE-F4091C3DCC9D}"/>
          </ac:picMkLst>
        </pc:picChg>
      </pc:sldChg>
      <pc:sldChg chg="del">
        <pc:chgData name="Elisabeth Jones" userId="d871a531-438d-4e91-81ec-befa55583ca5" providerId="ADAL" clId="{B9B676CA-4031-44C8-8AA8-8D8C41A72080}" dt="2026-04-21T12:09:17.687" v="4293" actId="47"/>
        <pc:sldMkLst>
          <pc:docMk/>
          <pc:sldMk cId="1660999672" sldId="309"/>
        </pc:sldMkLst>
      </pc:sldChg>
      <pc:sldChg chg="del">
        <pc:chgData name="Elisabeth Jones" userId="d871a531-438d-4e91-81ec-befa55583ca5" providerId="ADAL" clId="{B9B676CA-4031-44C8-8AA8-8D8C41A72080}" dt="2026-04-21T12:09:15.015" v="4291" actId="47"/>
        <pc:sldMkLst>
          <pc:docMk/>
          <pc:sldMk cId="2990566650" sldId="310"/>
        </pc:sldMkLst>
      </pc:sldChg>
      <pc:sldChg chg="del">
        <pc:chgData name="Elisabeth Jones" userId="d871a531-438d-4e91-81ec-befa55583ca5" providerId="ADAL" clId="{B9B676CA-4031-44C8-8AA8-8D8C41A72080}" dt="2026-04-21T12:09:15.953" v="4292" actId="47"/>
        <pc:sldMkLst>
          <pc:docMk/>
          <pc:sldMk cId="3866278756" sldId="311"/>
        </pc:sldMkLst>
      </pc:sldChg>
      <pc:sldChg chg="modSp mod">
        <pc:chgData name="Elisabeth Jones" userId="d871a531-438d-4e91-81ec-befa55583ca5" providerId="ADAL" clId="{B9B676CA-4031-44C8-8AA8-8D8C41A72080}" dt="2026-04-21T12:07:11.858" v="4118" actId="6549"/>
        <pc:sldMkLst>
          <pc:docMk/>
          <pc:sldMk cId="3929281128" sldId="315"/>
        </pc:sldMkLst>
        <pc:spChg chg="mod">
          <ac:chgData name="Elisabeth Jones" userId="d871a531-438d-4e91-81ec-befa55583ca5" providerId="ADAL" clId="{B9B676CA-4031-44C8-8AA8-8D8C41A72080}" dt="2026-04-21T12:07:11.858" v="4118" actId="6549"/>
          <ac:spMkLst>
            <pc:docMk/>
            <pc:sldMk cId="3929281128" sldId="315"/>
            <ac:spMk id="3" creationId="{9E47D740-8B97-75AF-BC07-50073B05B874}"/>
          </ac:spMkLst>
        </pc:spChg>
      </pc:sldChg>
      <pc:sldChg chg="modSp add mod">
        <pc:chgData name="Elisabeth Jones" userId="d871a531-438d-4e91-81ec-befa55583ca5" providerId="ADAL" clId="{B9B676CA-4031-44C8-8AA8-8D8C41A72080}" dt="2026-04-21T12:09:08.847" v="4289" actId="20577"/>
        <pc:sldMkLst>
          <pc:docMk/>
          <pc:sldMk cId="260104414" sldId="316"/>
        </pc:sldMkLst>
        <pc:spChg chg="mod">
          <ac:chgData name="Elisabeth Jones" userId="d871a531-438d-4e91-81ec-befa55583ca5" providerId="ADAL" clId="{B9B676CA-4031-44C8-8AA8-8D8C41A72080}" dt="2026-04-21T12:09:08.847" v="4289" actId="20577"/>
          <ac:spMkLst>
            <pc:docMk/>
            <pc:sldMk cId="260104414" sldId="316"/>
            <ac:spMk id="3" creationId="{9C3EBBE6-BAD9-4004-EC69-EC8A77146147}"/>
          </ac:spMkLst>
        </pc:spChg>
        <pc:spChg chg="mod">
          <ac:chgData name="Elisabeth Jones" userId="d871a531-438d-4e91-81ec-befa55583ca5" providerId="ADAL" clId="{B9B676CA-4031-44C8-8AA8-8D8C41A72080}" dt="2026-04-21T12:09:02.662" v="4273" actId="20577"/>
          <ac:spMkLst>
            <pc:docMk/>
            <pc:sldMk cId="260104414" sldId="316"/>
            <ac:spMk id="6" creationId="{742FC80A-EC01-0DEC-DE42-65425F9D2D97}"/>
          </ac:spMkLst>
        </pc:spChg>
      </pc:sldChg>
      <pc:sldChg chg="modSp add mod">
        <pc:chgData name="Elisabeth Jones" userId="d871a531-438d-4e91-81ec-befa55583ca5" providerId="ADAL" clId="{B9B676CA-4031-44C8-8AA8-8D8C41A72080}" dt="2026-04-21T12:10:51.420" v="4306" actId="20577"/>
        <pc:sldMkLst>
          <pc:docMk/>
          <pc:sldMk cId="881059765" sldId="317"/>
        </pc:sldMkLst>
        <pc:spChg chg="mod">
          <ac:chgData name="Elisabeth Jones" userId="d871a531-438d-4e91-81ec-befa55583ca5" providerId="ADAL" clId="{B9B676CA-4031-44C8-8AA8-8D8C41A72080}" dt="2026-04-21T12:10:51.420" v="4306" actId="20577"/>
          <ac:spMkLst>
            <pc:docMk/>
            <pc:sldMk cId="881059765" sldId="317"/>
            <ac:spMk id="3" creationId="{7B9D6663-5B9D-4A77-130B-26708D9DE7D1}"/>
          </ac:spMkLst>
        </pc:spChg>
        <pc:spChg chg="mod">
          <ac:chgData name="Elisabeth Jones" userId="d871a531-438d-4e91-81ec-befa55583ca5" providerId="ADAL" clId="{B9B676CA-4031-44C8-8AA8-8D8C41A72080}" dt="2026-04-21T12:10:47.047" v="4295" actId="20577"/>
          <ac:spMkLst>
            <pc:docMk/>
            <pc:sldMk cId="881059765" sldId="317"/>
            <ac:spMk id="6" creationId="{61FD6070-26F7-A781-C638-F886019B5626}"/>
          </ac:spMkLst>
        </pc:spChg>
      </pc:sldChg>
      <pc:sldChg chg="modSp add mod">
        <pc:chgData name="Elisabeth Jones" userId="d871a531-438d-4e91-81ec-befa55583ca5" providerId="ADAL" clId="{B9B676CA-4031-44C8-8AA8-8D8C41A72080}" dt="2026-04-21T12:11:07.472" v="4333" actId="20577"/>
        <pc:sldMkLst>
          <pc:docMk/>
          <pc:sldMk cId="675519091" sldId="318"/>
        </pc:sldMkLst>
        <pc:spChg chg="mod">
          <ac:chgData name="Elisabeth Jones" userId="d871a531-438d-4e91-81ec-befa55583ca5" providerId="ADAL" clId="{B9B676CA-4031-44C8-8AA8-8D8C41A72080}" dt="2026-04-21T12:11:07.472" v="4333" actId="20577"/>
          <ac:spMkLst>
            <pc:docMk/>
            <pc:sldMk cId="675519091" sldId="318"/>
            <ac:spMk id="3" creationId="{0EF43FC1-A5A9-6842-1128-A4876FB55906}"/>
          </ac:spMkLst>
        </pc:spChg>
        <pc:spChg chg="mod">
          <ac:chgData name="Elisabeth Jones" userId="d871a531-438d-4e91-81ec-befa55583ca5" providerId="ADAL" clId="{B9B676CA-4031-44C8-8AA8-8D8C41A72080}" dt="2026-04-21T12:11:04.314" v="4325" actId="20577"/>
          <ac:spMkLst>
            <pc:docMk/>
            <pc:sldMk cId="675519091" sldId="318"/>
            <ac:spMk id="6" creationId="{286FADA8-46AE-4EDF-A11B-4B17D0F0ACD2}"/>
          </ac:spMkLst>
        </pc:spChg>
      </pc:sldChg>
      <pc:sldChg chg="modSp add mod">
        <pc:chgData name="Elisabeth Jones" userId="d871a531-438d-4e91-81ec-befa55583ca5" providerId="ADAL" clId="{B9B676CA-4031-44C8-8AA8-8D8C41A72080}" dt="2026-04-21T12:11:34.407" v="4363" actId="20577"/>
        <pc:sldMkLst>
          <pc:docMk/>
          <pc:sldMk cId="1906627969" sldId="319"/>
        </pc:sldMkLst>
        <pc:spChg chg="mod">
          <ac:chgData name="Elisabeth Jones" userId="d871a531-438d-4e91-81ec-befa55583ca5" providerId="ADAL" clId="{B9B676CA-4031-44C8-8AA8-8D8C41A72080}" dt="2026-04-21T12:11:34.407" v="4363" actId="20577"/>
          <ac:spMkLst>
            <pc:docMk/>
            <pc:sldMk cId="1906627969" sldId="319"/>
            <ac:spMk id="3" creationId="{463C18AE-75C5-5545-5496-4C81E6C6DAF3}"/>
          </ac:spMkLst>
        </pc:spChg>
        <pc:spChg chg="mod">
          <ac:chgData name="Elisabeth Jones" userId="d871a531-438d-4e91-81ec-befa55583ca5" providerId="ADAL" clId="{B9B676CA-4031-44C8-8AA8-8D8C41A72080}" dt="2026-04-21T12:11:28.918" v="4356" actId="5793"/>
          <ac:spMkLst>
            <pc:docMk/>
            <pc:sldMk cId="1906627969" sldId="319"/>
            <ac:spMk id="6" creationId="{D5DBAC91-1590-D38C-4AA2-ADB142363DBC}"/>
          </ac:spMkLst>
        </pc:spChg>
      </pc:sld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20T20:12:11.007" v="3676" actId="2890"/>
      <pc:docMkLst>
        <pc:docMk/>
      </pc:docMkLst>
      <pc:sldChg chg="delSp modSp mod">
        <pc:chgData name="Elisabeth Jones" userId="d871a531-438d-4e91-81ec-befa55583ca5" providerId="ADAL" clId="{7D45C4F6-F8BD-4FB2-8BFD-6165C5C1085F}" dt="2026-04-20T19:52:26.717" v="2762" actId="20577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4-20T19:52:26.717" v="2762" actId="20577"/>
          <ac:spMkLst>
            <pc:docMk/>
            <pc:sldMk cId="4264571299" sldId="256"/>
            <ac:spMk id="2" creationId="{5EAF43B6-E28A-9153-BAC7-03FB8787E8FC}"/>
          </ac:spMkLst>
        </pc:spChg>
        <pc:picChg chg="del mod">
          <ac:chgData name="Elisabeth Jones" userId="d871a531-438d-4e91-81ec-befa55583ca5" providerId="ADAL" clId="{7D45C4F6-F8BD-4FB2-8BFD-6165C5C1085F}" dt="2026-04-20T07:10:52.367" v="2152" actId="478"/>
          <ac:picMkLst>
            <pc:docMk/>
            <pc:sldMk cId="4264571299" sldId="256"/>
            <ac:picMk id="6" creationId="{BEE75175-D724-18B4-9EA9-9AAF7C3A9206}"/>
          </ac:picMkLst>
        </pc:picChg>
      </pc:sldChg>
      <pc:sldChg chg="addSp delSp modSp mod modAnim">
        <pc:chgData name="Elisabeth Jones" userId="d871a531-438d-4e91-81ec-befa55583ca5" providerId="ADAL" clId="{7D45C4F6-F8BD-4FB2-8BFD-6165C5C1085F}" dt="2026-04-20T19:58:57.214" v="2886" actId="1076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4-20T19:53:54.278" v="277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7D45C4F6-F8BD-4FB2-8BFD-6165C5C1085F}" dt="2026-03-22T11:05:44.346" v="202" actId="20577"/>
          <ac:spMkLst>
            <pc:docMk/>
            <pc:sldMk cId="472370712" sldId="257"/>
            <ac:spMk id="3" creationId="{71486D87-F00C-96AA-C3D1-D83BAEA3D58C}"/>
          </ac:spMkLst>
        </pc:spChg>
        <pc:spChg chg="add">
          <ac:chgData name="Elisabeth Jones" userId="d871a531-438d-4e91-81ec-befa55583ca5" providerId="ADAL" clId="{7D45C4F6-F8BD-4FB2-8BFD-6165C5C1085F}" dt="2026-04-20T18:35:11.933" v="2445"/>
          <ac:spMkLst>
            <pc:docMk/>
            <pc:sldMk cId="472370712" sldId="257"/>
            <ac:spMk id="5" creationId="{2F7655F5-550D-49B3-2F70-2B3BE824C9B7}"/>
          </ac:spMkLst>
        </pc:spChg>
        <pc:spChg chg="add mod">
          <ac:chgData name="Elisabeth Jones" userId="d871a531-438d-4e91-81ec-befa55583ca5" providerId="ADAL" clId="{7D45C4F6-F8BD-4FB2-8BFD-6165C5C1085F}" dt="2026-04-20T19:56:30.564" v="2875" actId="20577"/>
          <ac:spMkLst>
            <pc:docMk/>
            <pc:sldMk cId="472370712" sldId="257"/>
            <ac:spMk id="7" creationId="{57A0074B-0FDE-6371-0D43-BC9CC8B3CA79}"/>
          </ac:spMkLst>
        </pc:spChg>
        <pc:picChg chg="add mod">
          <ac:chgData name="Elisabeth Jones" userId="d871a531-438d-4e91-81ec-befa55583ca5" providerId="ADAL" clId="{7D45C4F6-F8BD-4FB2-8BFD-6165C5C1085F}" dt="2026-04-20T19:57:41.286" v="2880" actId="1076"/>
          <ac:picMkLst>
            <pc:docMk/>
            <pc:sldMk cId="472370712" sldId="257"/>
            <ac:picMk id="6" creationId="{CC33FEEE-98D5-6DFB-05D9-C7EC2CEF6971}"/>
          </ac:picMkLst>
        </pc:picChg>
        <pc:picChg chg="add mod">
          <ac:chgData name="Elisabeth Jones" userId="d871a531-438d-4e91-81ec-befa55583ca5" providerId="ADAL" clId="{7D45C4F6-F8BD-4FB2-8BFD-6165C5C1085F}" dt="2026-04-20T19:58:57.214" v="2886" actId="1076"/>
          <ac:picMkLst>
            <pc:docMk/>
            <pc:sldMk cId="472370712" sldId="257"/>
            <ac:picMk id="8" creationId="{7DC5B8E4-8B24-BE85-00EE-5F92C85A7EFE}"/>
          </ac:picMkLst>
        </pc:picChg>
        <pc:picChg chg="add mod">
          <ac:chgData name="Elisabeth Jones" userId="d871a531-438d-4e91-81ec-befa55583ca5" providerId="ADAL" clId="{7D45C4F6-F8BD-4FB2-8BFD-6165C5C1085F}" dt="2026-04-20T19:58:25.503" v="2883" actId="1076"/>
          <ac:picMkLst>
            <pc:docMk/>
            <pc:sldMk cId="472370712" sldId="257"/>
            <ac:picMk id="1026" creationId="{5FEF8EB3-876C-FAAA-3C98-E07DFBEC2742}"/>
          </ac:picMkLst>
        </pc:picChg>
        <pc:picChg chg="add del mod">
          <ac:chgData name="Elisabeth Jones" userId="d871a531-438d-4e91-81ec-befa55583ca5" providerId="ADAL" clId="{7D45C4F6-F8BD-4FB2-8BFD-6165C5C1085F}" dt="2026-04-20T19:53:56.100" v="2776" actId="478"/>
          <ac:picMkLst>
            <pc:docMk/>
            <pc:sldMk cId="472370712" sldId="257"/>
            <ac:picMk id="1028" creationId="{FC8A7DDC-BD77-7944-7DB7-97B49970B3F2}"/>
          </ac:picMkLst>
        </pc:picChg>
        <pc:picChg chg="add del mod">
          <ac:chgData name="Elisabeth Jones" userId="d871a531-438d-4e91-81ec-befa55583ca5" providerId="ADAL" clId="{7D45C4F6-F8BD-4FB2-8BFD-6165C5C1085F}" dt="2026-04-20T19:53:57.324" v="2777" actId="478"/>
          <ac:picMkLst>
            <pc:docMk/>
            <pc:sldMk cId="472370712" sldId="257"/>
            <ac:picMk id="1030" creationId="{DAA1FD5C-3853-4CE5-F1FC-43F00B226497}"/>
          </ac:picMkLst>
        </pc:picChg>
      </pc:sldChg>
      <pc:sldChg chg="delSp modSp mod modAnim">
        <pc:chgData name="Elisabeth Jones" userId="d871a531-438d-4e91-81ec-befa55583ca5" providerId="ADAL" clId="{7D45C4F6-F8BD-4FB2-8BFD-6165C5C1085F}" dt="2026-04-20T19:01:44.500" v="2746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4-20T19:00:52.623" v="274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mod">
        <pc:chgData name="Elisabeth Jones" userId="d871a531-438d-4e91-81ec-befa55583ca5" providerId="ADAL" clId="{7D45C4F6-F8BD-4FB2-8BFD-6165C5C1085F}" dt="2026-04-20T20:12:05.608" v="3675" actId="20577"/>
        <pc:sldMkLst>
          <pc:docMk/>
          <pc:sldMk cId="3617944017" sldId="301"/>
        </pc:sldMkLst>
        <pc:spChg chg="mod">
          <ac:chgData name="Elisabeth Jones" userId="d871a531-438d-4e91-81ec-befa55583ca5" providerId="ADAL" clId="{7D45C4F6-F8BD-4FB2-8BFD-6165C5C1085F}" dt="2026-04-20T20:08:21.491" v="3429" actId="20577"/>
          <ac:spMkLst>
            <pc:docMk/>
            <pc:sldMk cId="3617944017" sldId="301"/>
            <ac:spMk id="2" creationId="{EDA6B8CF-1080-6946-B30D-A672A31DECB9}"/>
          </ac:spMkLst>
        </pc:spChg>
        <pc:spChg chg="mod">
          <ac:chgData name="Elisabeth Jones" userId="d871a531-438d-4e91-81ec-befa55583ca5" providerId="ADAL" clId="{7D45C4F6-F8BD-4FB2-8BFD-6165C5C1085F}" dt="2026-04-20T20:12:05.608" v="3675" actId="20577"/>
          <ac:spMkLst>
            <pc:docMk/>
            <pc:sldMk cId="3617944017" sldId="301"/>
            <ac:spMk id="3" creationId="{2B3EED0B-94AB-6EDD-A724-6C378F7ECC92}"/>
          </ac:spMkLst>
        </pc:spChg>
      </pc:sldChg>
      <pc:sldChg chg="addSp delSp modSp mod modAnim">
        <pc:chgData name="Elisabeth Jones" userId="d871a531-438d-4e91-81ec-befa55583ca5" providerId="ADAL" clId="{7D45C4F6-F8BD-4FB2-8BFD-6165C5C1085F}" dt="2026-04-20T18:59:53.227" v="2676" actId="14100"/>
        <pc:sldMkLst>
          <pc:docMk/>
          <pc:sldMk cId="252987955" sldId="302"/>
        </pc:sldMkLst>
        <pc:spChg chg="mod">
          <ac:chgData name="Elisabeth Jones" userId="d871a531-438d-4e91-81ec-befa55583ca5" providerId="ADAL" clId="{7D45C4F6-F8BD-4FB2-8BFD-6165C5C1085F}" dt="2026-04-20T18:38:48.879" v="2658" actId="20577"/>
          <ac:spMkLst>
            <pc:docMk/>
            <pc:sldMk cId="252987955" sldId="302"/>
            <ac:spMk id="2" creationId="{4AE8045A-5FF3-781C-4EFB-613A20DFCB4A}"/>
          </ac:spMkLst>
        </pc:spChg>
        <pc:spChg chg="add mod">
          <ac:chgData name="Elisabeth Jones" userId="d871a531-438d-4e91-81ec-befa55583ca5" providerId="ADAL" clId="{7D45C4F6-F8BD-4FB2-8BFD-6165C5C1085F}" dt="2026-04-20T18:59:53.227" v="2676" actId="14100"/>
          <ac:spMkLst>
            <pc:docMk/>
            <pc:sldMk cId="252987955" sldId="302"/>
            <ac:spMk id="5" creationId="{55E3FCFD-A042-DEBE-1208-2039F2B4C6EF}"/>
          </ac:spMkLst>
        </pc:spChg>
      </pc:sldChg>
      <pc:sldChg chg="modSp add del mod">
        <pc:chgData name="Elisabeth Jones" userId="d871a531-438d-4e91-81ec-befa55583ca5" providerId="ADAL" clId="{7D45C4F6-F8BD-4FB2-8BFD-6165C5C1085F}" dt="2026-04-20T19:00:14.623" v="2734" actId="47"/>
        <pc:sldMkLst>
          <pc:docMk/>
          <pc:sldMk cId="3451508452" sldId="305"/>
        </pc:sldMkLst>
      </pc:sldChg>
      <pc:sldChg chg="modSp add del mod">
        <pc:chgData name="Elisabeth Jones" userId="d871a531-438d-4e91-81ec-befa55583ca5" providerId="ADAL" clId="{7D45C4F6-F8BD-4FB2-8BFD-6165C5C1085F}" dt="2026-04-20T19:00:16.108" v="2735" actId="47"/>
        <pc:sldMkLst>
          <pc:docMk/>
          <pc:sldMk cId="1515642577" sldId="306"/>
        </pc:sldMkLst>
      </pc:sldChg>
      <pc:sldChg chg="modSp add del mod">
        <pc:chgData name="Elisabeth Jones" userId="d871a531-438d-4e91-81ec-befa55583ca5" providerId="ADAL" clId="{7D45C4F6-F8BD-4FB2-8BFD-6165C5C1085F}" dt="2026-04-20T19:00:16.830" v="2736" actId="47"/>
        <pc:sldMkLst>
          <pc:docMk/>
          <pc:sldMk cId="326391508" sldId="307"/>
        </pc:sldMkLst>
      </pc:sldChg>
      <pc:sldChg chg="addSp delSp modSp new del mod">
        <pc:chgData name="Elisabeth Jones" userId="d871a531-438d-4e91-81ec-befa55583ca5" providerId="ADAL" clId="{7D45C4F6-F8BD-4FB2-8BFD-6165C5C1085F}" dt="2026-04-20T20:05:49.728" v="3354" actId="47"/>
        <pc:sldMkLst>
          <pc:docMk/>
          <pc:sldMk cId="1337634963" sldId="308"/>
        </pc:sldMkLst>
        <pc:spChg chg="mod">
          <ac:chgData name="Elisabeth Jones" userId="d871a531-438d-4e91-81ec-befa55583ca5" providerId="ADAL" clId="{7D45C4F6-F8BD-4FB2-8BFD-6165C5C1085F}" dt="2026-04-20T18:36:54.588" v="2457" actId="1076"/>
          <ac:spMkLst>
            <pc:docMk/>
            <pc:sldMk cId="1337634963" sldId="308"/>
            <ac:spMk id="2" creationId="{900B9002-CEB9-8EA7-9E91-7F9B730D7DA4}"/>
          </ac:spMkLst>
        </pc:spChg>
        <pc:spChg chg="del">
          <ac:chgData name="Elisabeth Jones" userId="d871a531-438d-4e91-81ec-befa55583ca5" providerId="ADAL" clId="{7D45C4F6-F8BD-4FB2-8BFD-6165C5C1085F}" dt="2026-04-20T07:12:23.119" v="2154"/>
          <ac:spMkLst>
            <pc:docMk/>
            <pc:sldMk cId="1337634963" sldId="308"/>
            <ac:spMk id="3" creationId="{18747C99-FF69-3FED-B341-12C7C66AB119}"/>
          </ac:spMkLst>
        </pc:spChg>
        <pc:picChg chg="mod">
          <ac:chgData name="Elisabeth Jones" userId="d871a531-438d-4e91-81ec-befa55583ca5" providerId="ADAL" clId="{7D45C4F6-F8BD-4FB2-8BFD-6165C5C1085F}" dt="2026-04-20T18:36:58.039" v="2458" actId="1076"/>
          <ac:picMkLst>
            <pc:docMk/>
            <pc:sldMk cId="1337634963" sldId="308"/>
            <ac:picMk id="3" creationId="{323939F1-E43F-A4FB-03A0-B35BF81F7841}"/>
          </ac:picMkLst>
        </pc:picChg>
        <pc:picChg chg="add mod">
          <ac:chgData name="Elisabeth Jones" userId="d871a531-438d-4e91-81ec-befa55583ca5" providerId="ADAL" clId="{7D45C4F6-F8BD-4FB2-8BFD-6165C5C1085F}" dt="2026-04-20T07:12:23.119" v="2154"/>
          <ac:picMkLst>
            <pc:docMk/>
            <pc:sldMk cId="1337634963" sldId="308"/>
            <ac:picMk id="1026" creationId="{74236E95-F7B2-FE1A-3106-9C759D245FB8}"/>
          </ac:picMkLst>
        </pc:picChg>
        <pc:picChg chg="mod">
          <ac:chgData name="Elisabeth Jones" userId="d871a531-438d-4e91-81ec-befa55583ca5" providerId="ADAL" clId="{7D45C4F6-F8BD-4FB2-8BFD-6165C5C1085F}" dt="2026-04-20T18:36:59.469" v="2459" actId="1076"/>
          <ac:picMkLst>
            <pc:docMk/>
            <pc:sldMk cId="1337634963" sldId="308"/>
            <ac:picMk id="1028" creationId="{E094A2D5-71E2-A5E6-D1AE-F4091C3DCC9D}"/>
          </ac:picMkLst>
        </pc:picChg>
      </pc:sldChg>
      <pc:sldChg chg="modSp add mod modAnim">
        <pc:chgData name="Elisabeth Jones" userId="d871a531-438d-4e91-81ec-befa55583ca5" providerId="ADAL" clId="{7D45C4F6-F8BD-4FB2-8BFD-6165C5C1085F}" dt="2026-04-20T19:01:47.233" v="2747"/>
        <pc:sldMkLst>
          <pc:docMk/>
          <pc:sldMk cId="1660999672" sldId="309"/>
        </pc:sldMkLst>
        <pc:spChg chg="mod">
          <ac:chgData name="Elisabeth Jones" userId="d871a531-438d-4e91-81ec-befa55583ca5" providerId="ADAL" clId="{7D45C4F6-F8BD-4FB2-8BFD-6165C5C1085F}" dt="2026-04-20T19:01:01.775" v="2742"/>
          <ac:spMkLst>
            <pc:docMk/>
            <pc:sldMk cId="1660999672" sldId="309"/>
            <ac:spMk id="3" creationId="{ECC97903-F673-33B8-A1C2-5FCF843C2CF2}"/>
          </ac:spMkLst>
        </pc:spChg>
      </pc:sldChg>
      <pc:sldChg chg="modSp add modAnim">
        <pc:chgData name="Elisabeth Jones" userId="d871a531-438d-4e91-81ec-befa55583ca5" providerId="ADAL" clId="{7D45C4F6-F8BD-4FB2-8BFD-6165C5C1085F}" dt="2026-04-20T19:01:54.957" v="2748"/>
        <pc:sldMkLst>
          <pc:docMk/>
          <pc:sldMk cId="2990566650" sldId="310"/>
        </pc:sldMkLst>
        <pc:spChg chg="mod">
          <ac:chgData name="Elisabeth Jones" userId="d871a531-438d-4e91-81ec-befa55583ca5" providerId="ADAL" clId="{7D45C4F6-F8BD-4FB2-8BFD-6165C5C1085F}" dt="2026-04-20T19:01:19.307" v="2743"/>
          <ac:spMkLst>
            <pc:docMk/>
            <pc:sldMk cId="2990566650" sldId="310"/>
            <ac:spMk id="3" creationId="{558030AB-8A3E-6D54-3ED4-69A31B40C609}"/>
          </ac:spMkLst>
        </pc:spChg>
      </pc:sldChg>
      <pc:sldChg chg="modSp add mod modAnim">
        <pc:chgData name="Elisabeth Jones" userId="d871a531-438d-4e91-81ec-befa55583ca5" providerId="ADAL" clId="{7D45C4F6-F8BD-4FB2-8BFD-6165C5C1085F}" dt="2026-04-20T19:01:58.501" v="2749"/>
        <pc:sldMkLst>
          <pc:docMk/>
          <pc:sldMk cId="3866278756" sldId="311"/>
        </pc:sldMkLst>
        <pc:spChg chg="mod">
          <ac:chgData name="Elisabeth Jones" userId="d871a531-438d-4e91-81ec-befa55583ca5" providerId="ADAL" clId="{7D45C4F6-F8BD-4FB2-8BFD-6165C5C1085F}" dt="2026-04-20T19:01:32.254" v="2745"/>
          <ac:spMkLst>
            <pc:docMk/>
            <pc:sldMk cId="3866278756" sldId="311"/>
            <ac:spMk id="3" creationId="{3863A588-894C-54A9-E4CD-CFD793E4E2F9}"/>
          </ac:spMkLst>
        </pc:spChg>
      </pc:sldChg>
      <pc:sldChg chg="addSp delSp modSp new mod setBg modAnim">
        <pc:chgData name="Elisabeth Jones" userId="d871a531-438d-4e91-81ec-befa55583ca5" providerId="ADAL" clId="{7D45C4F6-F8BD-4FB2-8BFD-6165C5C1085F}" dt="2026-04-20T20:05:33.837" v="3351"/>
        <pc:sldMkLst>
          <pc:docMk/>
          <pc:sldMk cId="3658944942" sldId="312"/>
        </pc:sldMkLst>
        <pc:spChg chg="mod ord">
          <ac:chgData name="Elisabeth Jones" userId="d871a531-438d-4e91-81ec-befa55583ca5" providerId="ADAL" clId="{7D45C4F6-F8BD-4FB2-8BFD-6165C5C1085F}" dt="2026-04-20T20:00:26.521" v="3096" actId="1076"/>
          <ac:spMkLst>
            <pc:docMk/>
            <pc:sldMk cId="3658944942" sldId="312"/>
            <ac:spMk id="2" creationId="{E370ABDA-2378-2182-C839-C9ABF85E88EE}"/>
          </ac:spMkLst>
        </pc:spChg>
        <pc:spChg chg="add del mod">
          <ac:chgData name="Elisabeth Jones" userId="d871a531-438d-4e91-81ec-befa55583ca5" providerId="ADAL" clId="{7D45C4F6-F8BD-4FB2-8BFD-6165C5C1085F}" dt="2026-04-20T20:03:57.475" v="3253" actId="20577"/>
          <ac:spMkLst>
            <pc:docMk/>
            <pc:sldMk cId="3658944942" sldId="312"/>
            <ac:spMk id="3" creationId="{7B08A7BA-E2E2-AA0C-B98B-A3C72324137F}"/>
          </ac:spMkLst>
        </pc:spChg>
        <pc:spChg chg="add del">
          <ac:chgData name="Elisabeth Jones" userId="d871a531-438d-4e91-81ec-befa55583ca5" providerId="ADAL" clId="{7D45C4F6-F8BD-4FB2-8BFD-6165C5C1085F}" dt="2026-04-20T19:59:16.743" v="2901" actId="26606"/>
          <ac:spMkLst>
            <pc:docMk/>
            <pc:sldMk cId="3658944942" sldId="312"/>
            <ac:spMk id="9" creationId="{522A94E1-AEBD-4286-BFF8-0711E4CD3E3B}"/>
          </ac:spMkLst>
        </pc:spChg>
        <pc:picChg chg="add mod">
          <ac:chgData name="Elisabeth Jones" userId="d871a531-438d-4e91-81ec-befa55583ca5" providerId="ADAL" clId="{7D45C4F6-F8BD-4FB2-8BFD-6165C5C1085F}" dt="2026-04-20T20:00:40.811" v="3103" actId="1076"/>
          <ac:picMkLst>
            <pc:docMk/>
            <pc:sldMk cId="3658944942" sldId="312"/>
            <ac:picMk id="4" creationId="{BC0E3796-22F7-7877-1D05-839761619F53}"/>
          </ac:picMkLst>
        </pc:picChg>
      </pc:sldChg>
      <pc:sldChg chg="addSp delSp modSp add mod modAnim">
        <pc:chgData name="Elisabeth Jones" userId="d871a531-438d-4e91-81ec-befa55583ca5" providerId="ADAL" clId="{7D45C4F6-F8BD-4FB2-8BFD-6165C5C1085F}" dt="2026-04-20T20:05:36.327" v="3352"/>
        <pc:sldMkLst>
          <pc:docMk/>
          <pc:sldMk cId="2590990249" sldId="313"/>
        </pc:sldMkLst>
        <pc:spChg chg="mod">
          <ac:chgData name="Elisabeth Jones" userId="d871a531-438d-4e91-81ec-befa55583ca5" providerId="ADAL" clId="{7D45C4F6-F8BD-4FB2-8BFD-6165C5C1085F}" dt="2026-04-20T20:00:51.602" v="3113" actId="6549"/>
          <ac:spMkLst>
            <pc:docMk/>
            <pc:sldMk cId="2590990249" sldId="313"/>
            <ac:spMk id="2" creationId="{B4578913-4543-62B8-9409-3D0348494F0D}"/>
          </ac:spMkLst>
        </pc:spChg>
        <pc:spChg chg="mod">
          <ac:chgData name="Elisabeth Jones" userId="d871a531-438d-4e91-81ec-befa55583ca5" providerId="ADAL" clId="{7D45C4F6-F8BD-4FB2-8BFD-6165C5C1085F}" dt="2026-04-20T20:03:38.963" v="3234" actId="20577"/>
          <ac:spMkLst>
            <pc:docMk/>
            <pc:sldMk cId="2590990249" sldId="313"/>
            <ac:spMk id="3" creationId="{64AF2E75-DCEB-79BC-E313-B0505AC1239F}"/>
          </ac:spMkLst>
        </pc:spChg>
        <pc:picChg chg="del">
          <ac:chgData name="Elisabeth Jones" userId="d871a531-438d-4e91-81ec-befa55583ca5" providerId="ADAL" clId="{7D45C4F6-F8BD-4FB2-8BFD-6165C5C1085F}" dt="2026-04-20T20:00:57.063" v="3114" actId="478"/>
          <ac:picMkLst>
            <pc:docMk/>
            <pc:sldMk cId="2590990249" sldId="313"/>
            <ac:picMk id="4" creationId="{691E16C2-5135-7931-A0E3-36FD084EDBFC}"/>
          </ac:picMkLst>
        </pc:picChg>
        <pc:picChg chg="add mod">
          <ac:chgData name="Elisabeth Jones" userId="d871a531-438d-4e91-81ec-befa55583ca5" providerId="ADAL" clId="{7D45C4F6-F8BD-4FB2-8BFD-6165C5C1085F}" dt="2026-04-20T20:01:02.557" v="3116" actId="1076"/>
          <ac:picMkLst>
            <pc:docMk/>
            <pc:sldMk cId="2590990249" sldId="313"/>
            <ac:picMk id="5" creationId="{45D700B8-DE4C-8064-4707-8F28E38DA1BB}"/>
          </ac:picMkLst>
        </pc:picChg>
      </pc:sldChg>
      <pc:sldChg chg="addSp delSp modSp add mod modAnim">
        <pc:chgData name="Elisabeth Jones" userId="d871a531-438d-4e91-81ec-befa55583ca5" providerId="ADAL" clId="{7D45C4F6-F8BD-4FB2-8BFD-6165C5C1085F}" dt="2026-04-20T20:05:39.805" v="3353"/>
        <pc:sldMkLst>
          <pc:docMk/>
          <pc:sldMk cId="1020166832" sldId="314"/>
        </pc:sldMkLst>
        <pc:spChg chg="mod">
          <ac:chgData name="Elisabeth Jones" userId="d871a531-438d-4e91-81ec-befa55583ca5" providerId="ADAL" clId="{7D45C4F6-F8BD-4FB2-8BFD-6165C5C1085F}" dt="2026-04-20T20:04:09.390" v="3260" actId="20577"/>
          <ac:spMkLst>
            <pc:docMk/>
            <pc:sldMk cId="1020166832" sldId="314"/>
            <ac:spMk id="2" creationId="{B6A839A7-742D-ADC0-98E6-CA7C6E4C83BC}"/>
          </ac:spMkLst>
        </pc:spChg>
        <pc:spChg chg="mod">
          <ac:chgData name="Elisabeth Jones" userId="d871a531-438d-4e91-81ec-befa55583ca5" providerId="ADAL" clId="{7D45C4F6-F8BD-4FB2-8BFD-6165C5C1085F}" dt="2026-04-20T20:05:27.949" v="3350" actId="20577"/>
          <ac:spMkLst>
            <pc:docMk/>
            <pc:sldMk cId="1020166832" sldId="314"/>
            <ac:spMk id="3" creationId="{4CB1C271-927C-164E-836A-46B46546BBED}"/>
          </ac:spMkLst>
        </pc:spChg>
        <pc:picChg chg="add mod">
          <ac:chgData name="Elisabeth Jones" userId="d871a531-438d-4e91-81ec-befa55583ca5" providerId="ADAL" clId="{7D45C4F6-F8BD-4FB2-8BFD-6165C5C1085F}" dt="2026-04-20T20:04:15.228" v="3262"/>
          <ac:picMkLst>
            <pc:docMk/>
            <pc:sldMk cId="1020166832" sldId="314"/>
            <ac:picMk id="4" creationId="{07139FC6-0664-7430-9401-DB166C9F913E}"/>
          </ac:picMkLst>
        </pc:picChg>
        <pc:picChg chg="del">
          <ac:chgData name="Elisabeth Jones" userId="d871a531-438d-4e91-81ec-befa55583ca5" providerId="ADAL" clId="{7D45C4F6-F8BD-4FB2-8BFD-6165C5C1085F}" dt="2026-04-20T20:04:14.804" v="3261" actId="478"/>
          <ac:picMkLst>
            <pc:docMk/>
            <pc:sldMk cId="1020166832" sldId="314"/>
            <ac:picMk id="5" creationId="{95358B84-8BC3-BB9C-82A9-28A2D53F41CF}"/>
          </ac:picMkLst>
        </pc:picChg>
      </pc:sldChg>
      <pc:sldChg chg="add">
        <pc:chgData name="Elisabeth Jones" userId="d871a531-438d-4e91-81ec-befa55583ca5" providerId="ADAL" clId="{7D45C4F6-F8BD-4FB2-8BFD-6165C5C1085F}" dt="2026-04-20T20:12:11.007" v="3676" actId="2890"/>
        <pc:sldMkLst>
          <pc:docMk/>
          <pc:sldMk cId="3929281128" sldId="315"/>
        </pc:sldMkLst>
      </pc:sldChg>
    </pc:docChg>
  </pc:docChgLst>
  <pc:docChgLst>
    <pc:chgData name="Sam Masson" userId="S::s.masson@springwood.hants.sch.uk::9d326e98-a97a-4c66-9b08-dafe1287fef4" providerId="AD" clId="Web-{F6F7B1F1-C3ED-1758-BA58-775E07730724}"/>
    <pc:docChg chg="modSld">
      <pc:chgData name="Sam Masson" userId="S::s.masson@springwood.hants.sch.uk::9d326e98-a97a-4c66-9b08-dafe1287fef4" providerId="AD" clId="Web-{F6F7B1F1-C3ED-1758-BA58-775E07730724}" dt="2026-04-16T09:25:53.830" v="42" actId="20577"/>
      <pc:docMkLst>
        <pc:docMk/>
      </pc:docMkLst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2:41.76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135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7644E2-C49D-8E81-98E8-D2B2EBF27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D53A5-84FA-8834-C585-25E89BDDC2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F363DF-6D10-FE96-AB9E-8554A232D9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90A3BC-4BB5-5C28-1227-DB71290312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668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824ED-F7DD-4C2A-53AC-9C594EF2A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AD840A-850C-5E6D-90D0-C6F70A8167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94E0F4-17B4-CA4E-B6A6-07F57FFCFD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BF1A27-044E-6F2B-8A08-42F8334F17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335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6277F-23A0-7731-2F48-490E5C43E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D18B96-5562-D71C-D36A-B1300330AF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2E57B9-0CFA-7FFA-7E96-1EFE0C14AD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1F95B0-8A3E-6BF6-2677-C66F375BAD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494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DDC3F6-04B7-08AA-40ED-D82A2E2C02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0AE31B-220A-07A8-DDA0-522DD4D0CB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ABE8AF-21EB-C6BC-801B-44664D6297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C290FD-575E-6A56-1BD1-220C676F76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024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0374" y="1006556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Simple tense </a:t>
            </a:r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521" y="0"/>
            <a:ext cx="10515600" cy="1061423"/>
          </a:xfrm>
        </p:spPr>
        <p:txBody>
          <a:bodyPr>
            <a:normAutofit/>
          </a:bodyPr>
          <a:lstStyle/>
          <a:p>
            <a:r>
              <a:rPr lang="en-GB" u="sng" dirty="0"/>
              <a:t>Simple tense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5087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14:cNvPr>
              <p14:cNvContentPartPr/>
              <p14:nvPr/>
            </p14:nvContentPartPr>
            <p14:xfrm>
              <a:off x="2754814" y="688675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48694" y="682555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57A0074B-0FDE-6371-0D43-BC9CC8B3CA79}"/>
              </a:ext>
            </a:extLst>
          </p:cNvPr>
          <p:cNvSpPr txBox="1"/>
          <p:nvPr/>
        </p:nvSpPr>
        <p:spPr>
          <a:xfrm>
            <a:off x="408521" y="1165323"/>
            <a:ext cx="1187659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simple tense has three parts: </a:t>
            </a:r>
          </a:p>
          <a:p>
            <a:endParaRPr lang="en-GB" sz="3200" dirty="0"/>
          </a:p>
          <a:p>
            <a:pPr marL="457200" indent="-457200">
              <a:buFontTx/>
              <a:buChar char="-"/>
            </a:pPr>
            <a:r>
              <a:rPr lang="en-GB" sz="3200" dirty="0"/>
              <a:t>Simple past </a:t>
            </a:r>
          </a:p>
          <a:p>
            <a:pPr marL="457200" indent="-457200">
              <a:buFontTx/>
              <a:buChar char="-"/>
            </a:pPr>
            <a:r>
              <a:rPr lang="en-GB" sz="3200" dirty="0"/>
              <a:t>Simple present </a:t>
            </a:r>
          </a:p>
          <a:p>
            <a:pPr marL="457200" indent="-457200">
              <a:buFontTx/>
              <a:buChar char="-"/>
            </a:pPr>
            <a:r>
              <a:rPr lang="en-GB" sz="3200" dirty="0"/>
              <a:t>Simple future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33FEEE-98D5-6DFB-05D9-C7EC2CEF69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0245" y="197602"/>
            <a:ext cx="2373234" cy="1705930"/>
          </a:xfrm>
          <a:prstGeom prst="rect">
            <a:avLst/>
          </a:prstGeom>
        </p:spPr>
      </p:pic>
      <p:pic>
        <p:nvPicPr>
          <p:cNvPr id="1026" name="Picture 2" descr="Ghost Of Christmas Present Muppets at Milla Slessor blog">
            <a:extLst>
              <a:ext uri="{FF2B5EF4-FFF2-40B4-BE49-F238E27FC236}">
                <a16:creationId xmlns:a16="http://schemas.microsoft.com/office/drawing/2014/main" id="{5FEF8EB3-876C-FAAA-3C98-E07DFBEC2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012" y="2087216"/>
            <a:ext cx="3834581" cy="215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Ghost Of Christmas Future A Christmas Carol">
            <a:extLst>
              <a:ext uri="{FF2B5EF4-FFF2-40B4-BE49-F238E27FC236}">
                <a16:creationId xmlns:a16="http://schemas.microsoft.com/office/drawing/2014/main" id="{7DC5B8E4-8B24-BE85-00EE-5F92C85A7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930" y="4458077"/>
            <a:ext cx="4187663" cy="219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ABDA-2378-2182-C839-C9ABF85E8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709" y="195262"/>
            <a:ext cx="10515600" cy="1325563"/>
          </a:xfrm>
        </p:spPr>
        <p:txBody>
          <a:bodyPr/>
          <a:lstStyle/>
          <a:p>
            <a:r>
              <a:rPr lang="en-GB" u="sng" dirty="0"/>
              <a:t>Simple past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8A7BA-E2E2-AA0C-B98B-A3C723241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58" y="1347018"/>
            <a:ext cx="10724536" cy="52110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simple past tense describes a completed activity that happened in the past.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other words, the activity started in the past and ended in the past. 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has a name/pronoun and the verb in its basic past form.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 ran. </a:t>
            </a:r>
            <a:br>
              <a:rPr lang="en-GB" dirty="0"/>
            </a:br>
            <a:r>
              <a:rPr lang="en-GB" dirty="0"/>
              <a:t>She saw. </a:t>
            </a:r>
            <a:br>
              <a:rPr lang="en-GB" dirty="0"/>
            </a:br>
            <a:r>
              <a:rPr lang="en-GB" dirty="0"/>
              <a:t>They swam. </a:t>
            </a:r>
            <a:br>
              <a:rPr lang="en-GB" dirty="0"/>
            </a:br>
            <a:r>
              <a:rPr lang="en-GB" dirty="0"/>
              <a:t>John walked.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0E3796-22F7-7877-1D05-839761619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3360" y="4769345"/>
            <a:ext cx="2373234" cy="1705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4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501583-F503-44A6-0EC1-C88C59424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78913-4543-62B8-9409-3D0348494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709" y="195262"/>
            <a:ext cx="10515600" cy="1325563"/>
          </a:xfrm>
        </p:spPr>
        <p:txBody>
          <a:bodyPr/>
          <a:lstStyle/>
          <a:p>
            <a:r>
              <a:rPr lang="en-GB" u="sng" dirty="0"/>
              <a:t>Simple present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AF2E75-DCEB-79BC-E313-B0505AC123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58" y="1347018"/>
            <a:ext cx="10724536" cy="52110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The simple present tense describes an activity happening now.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has a name/pronoun and the verb in its basic past form.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 swims. </a:t>
            </a:r>
          </a:p>
          <a:p>
            <a:pPr marL="0" indent="0">
              <a:buNone/>
            </a:pPr>
            <a:r>
              <a:rPr lang="en-GB" dirty="0"/>
              <a:t>They walk. </a:t>
            </a:r>
          </a:p>
          <a:p>
            <a:pPr marL="0" indent="0">
              <a:buNone/>
            </a:pPr>
            <a:r>
              <a:rPr lang="en-GB" dirty="0"/>
              <a:t>She studies. </a:t>
            </a:r>
          </a:p>
          <a:p>
            <a:pPr marL="0" indent="0">
              <a:buNone/>
            </a:pPr>
            <a:r>
              <a:rPr lang="en-GB" dirty="0"/>
              <a:t>I play. </a:t>
            </a:r>
          </a:p>
          <a:p>
            <a:pPr marL="0" indent="0">
              <a:buNone/>
            </a:pPr>
            <a:r>
              <a:rPr lang="en-GB" dirty="0"/>
              <a:t>John works. </a:t>
            </a:r>
          </a:p>
          <a:p>
            <a:pPr marL="0" indent="0">
              <a:buNone/>
            </a:pPr>
            <a:r>
              <a:rPr lang="en-GB" dirty="0"/>
              <a:t>They help.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2" descr="Ghost Of Christmas Present Muppets at Milla Slessor blog">
            <a:extLst>
              <a:ext uri="{FF2B5EF4-FFF2-40B4-BE49-F238E27FC236}">
                <a16:creationId xmlns:a16="http://schemas.microsoft.com/office/drawing/2014/main" id="{45D700B8-DE4C-8064-4707-8F28E38DA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292" y="4402162"/>
            <a:ext cx="3834581" cy="215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99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E40E20-76AB-D338-7E66-A24EA91AC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839A7-742D-ADC0-98E6-CA7C6E4C8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709" y="195262"/>
            <a:ext cx="10515600" cy="1325563"/>
          </a:xfrm>
        </p:spPr>
        <p:txBody>
          <a:bodyPr/>
          <a:lstStyle/>
          <a:p>
            <a:r>
              <a:rPr lang="en-GB" u="sng" dirty="0"/>
              <a:t>Simple future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1C271-927C-164E-836A-46B46546B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58" y="1347018"/>
            <a:ext cx="10724536" cy="52110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simple future tense is used for an action that will occur in the future. For example: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will go.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They will see. 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Jane will run.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 will swim.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4" descr="Ghost Of Christmas Future A Christmas Carol">
            <a:extLst>
              <a:ext uri="{FF2B5EF4-FFF2-40B4-BE49-F238E27FC236}">
                <a16:creationId xmlns:a16="http://schemas.microsoft.com/office/drawing/2014/main" id="{07139FC6-0664-7430-9401-DB166C9F9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930" y="4458077"/>
            <a:ext cx="4187663" cy="219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16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6B8CF-1080-6946-B30D-A672A31D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202" y="153192"/>
            <a:ext cx="11104418" cy="1325563"/>
          </a:xfrm>
        </p:spPr>
        <p:txBody>
          <a:bodyPr/>
          <a:lstStyle/>
          <a:p>
            <a:r>
              <a:rPr lang="en-GB" dirty="0"/>
              <a:t>Complete the sentence in the simple past using the verb form in brackets.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EED0B-94AB-6EDD-A724-6C378F7EC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08" y="1690688"/>
            <a:ext cx="10969783" cy="478877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She ______________ to school.         (walk)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They _______________ their lunch.   (eat)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I _______________ on the swings.    (play)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He ______________________ to the park. (go)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James _____________ out the candle.  (blow)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7944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688A7D-6CF2-1F96-9B48-4E169047D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AE019-0645-D0C3-3D1A-B58DB7D27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202" y="153192"/>
            <a:ext cx="11104418" cy="1325563"/>
          </a:xfrm>
        </p:spPr>
        <p:txBody>
          <a:bodyPr/>
          <a:lstStyle/>
          <a:p>
            <a:r>
              <a:rPr lang="en-GB" dirty="0"/>
              <a:t>Complete the sentence in the simple past using the verb form in brackets.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7D740-8B97-75AF-BC07-50073B05B8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08" y="1690688"/>
            <a:ext cx="10969783" cy="478877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The bird ______________ to its nest.         (fly)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The flowers _______________ in the greenhouse.   (grow)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She _______________ her coat on the pegs.    (hang)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He ______________________ let’s go to the park. (say)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James _____________  the candle.  (take)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9281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Use the verb given to write the sentence below in the simple past tense.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She ____________________ her lunch.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BB5B5D-8365-27D0-9408-DF97C8FD59F9}"/>
              </a:ext>
            </a:extLst>
          </p:cNvPr>
          <p:cNvSpPr txBox="1"/>
          <p:nvPr/>
        </p:nvSpPr>
        <p:spPr>
          <a:xfrm>
            <a:off x="1947553" y="3633849"/>
            <a:ext cx="2149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eat</a:t>
            </a:r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3FC38-540C-A45A-FD0E-2A896CBC7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3FA44-EA0E-7152-7808-B79C9517B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EBBE6-BAD9-4004-EC69-EC8A77146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Use the verb given to write the sentence below in the simple past tense.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They ____________________ beautiful songs.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2FC80A-EC01-0DEC-DE42-65425F9D2D97}"/>
              </a:ext>
            </a:extLst>
          </p:cNvPr>
          <p:cNvSpPr txBox="1"/>
          <p:nvPr/>
        </p:nvSpPr>
        <p:spPr>
          <a:xfrm>
            <a:off x="1947553" y="3633849"/>
            <a:ext cx="2149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sing</a:t>
            </a:r>
          </a:p>
        </p:txBody>
      </p:sp>
    </p:spTree>
    <p:extLst>
      <p:ext uri="{BB962C8B-B14F-4D97-AF65-F5344CB8AC3E}">
        <p14:creationId xmlns:p14="http://schemas.microsoft.com/office/powerpoint/2010/main" val="26010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2B281-85F6-2C32-FAC7-E835D30D5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47E43-E10A-FF85-C565-7C6B2480D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9D6663-5B9D-4A77-130B-26708D9DE7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Use the verb given to write the sentence below in the simple past tense.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They ____________________ at the park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FD6070-26F7-A781-C638-F886019B5626}"/>
              </a:ext>
            </a:extLst>
          </p:cNvPr>
          <p:cNvSpPr txBox="1"/>
          <p:nvPr/>
        </p:nvSpPr>
        <p:spPr>
          <a:xfrm>
            <a:off x="1947553" y="3633849"/>
            <a:ext cx="2149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be</a:t>
            </a:r>
          </a:p>
        </p:txBody>
      </p:sp>
    </p:spTree>
    <p:extLst>
      <p:ext uri="{BB962C8B-B14F-4D97-AF65-F5344CB8AC3E}">
        <p14:creationId xmlns:p14="http://schemas.microsoft.com/office/powerpoint/2010/main" val="88105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2FCD2E-30E2-687C-4AC0-8FAB85D1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F872E-ACE8-9157-C0C5-4C6B5D64F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F43FC1-A5A9-6842-1128-A4876FB559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Use the verb given to write the sentence below in the simple past tense.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Harry ____________________ the ball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6FADA8-46AE-4EDF-A11B-4B17D0F0ACD2}"/>
              </a:ext>
            </a:extLst>
          </p:cNvPr>
          <p:cNvSpPr txBox="1"/>
          <p:nvPr/>
        </p:nvSpPr>
        <p:spPr>
          <a:xfrm>
            <a:off x="1947553" y="3633849"/>
            <a:ext cx="2149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catch</a:t>
            </a:r>
          </a:p>
        </p:txBody>
      </p:sp>
    </p:spTree>
    <p:extLst>
      <p:ext uri="{BB962C8B-B14F-4D97-AF65-F5344CB8AC3E}">
        <p14:creationId xmlns:p14="http://schemas.microsoft.com/office/powerpoint/2010/main" val="675519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96CA3-C79E-4036-BA05-E53F12E4D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23778-98A1-52D9-B7D2-25EE27460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C18AE-75C5-5545-5496-4C81E6C6DA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Use the verb given to write the sentence below in the simple past tense.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She </a:t>
            </a:r>
            <a:r>
              <a:rPr lang="en-GB"/>
              <a:t>____________________ a poem.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DBAC91-1590-D38C-4AA2-ADB142363DBC}"/>
              </a:ext>
            </a:extLst>
          </p:cNvPr>
          <p:cNvSpPr txBox="1"/>
          <p:nvPr/>
        </p:nvSpPr>
        <p:spPr>
          <a:xfrm>
            <a:off x="1947553" y="3633849"/>
            <a:ext cx="2149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write </a:t>
            </a:r>
          </a:p>
        </p:txBody>
      </p:sp>
    </p:spTree>
    <p:extLst>
      <p:ext uri="{BB962C8B-B14F-4D97-AF65-F5344CB8AC3E}">
        <p14:creationId xmlns:p14="http://schemas.microsoft.com/office/powerpoint/2010/main" val="190662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Stick the sheet in </a:t>
            </a:r>
          </a:p>
          <a:p>
            <a:r>
              <a:rPr lang="en-GB"/>
              <a:t>Complete it </a:t>
            </a:r>
          </a:p>
          <a:p>
            <a:r>
              <a:rPr lang="en-GB"/>
              <a:t>Get it marked </a:t>
            </a:r>
          </a:p>
          <a:p>
            <a:r>
              <a:rPr lang="en-GB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2596A2-91F6-4066-AA97-F0C55ABA9CCB}">
  <ds:schemaRefs>
    <ds:schemaRef ds:uri="50a9a6e3-a2d9-47de-873a-7678799a3568"/>
    <ds:schemaRef ds:uri="6ff4603a-398c-4165-b1da-8c08ff1d404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ADD7CB-2443-4B1B-8E89-F7896E686063}">
  <ds:schemaRefs>
    <ds:schemaRef ds:uri="50a9a6e3-a2d9-47de-873a-7678799a3568"/>
    <ds:schemaRef ds:uri="6ff4603a-398c-4165-b1da-8c08ff1d40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416</Words>
  <Application>Microsoft Office PowerPoint</Application>
  <PresentationFormat>Widescreen</PresentationFormat>
  <Paragraphs>92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Simple tense </vt:lpstr>
      <vt:lpstr>Simple tense  </vt:lpstr>
      <vt:lpstr>Simple past </vt:lpstr>
      <vt:lpstr>Simple present </vt:lpstr>
      <vt:lpstr>Simple future </vt:lpstr>
      <vt:lpstr>Complete the sentence in the simple past using the verb form in brackets. </vt:lpstr>
      <vt:lpstr>Complete the sentence in the simple past using the verb form in brackets. </vt:lpstr>
      <vt:lpstr>Questions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2026-02-13T14:44:34Z</dcterms:created>
  <dcterms:modified xsi:type="dcterms:W3CDTF">2026-04-21T12:11:34Z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